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300" r:id="rId3"/>
    <p:sldId id="259" r:id="rId4"/>
    <p:sldId id="286" r:id="rId5"/>
    <p:sldId id="258" r:id="rId6"/>
    <p:sldId id="284" r:id="rId7"/>
    <p:sldId id="285" r:id="rId8"/>
    <p:sldId id="262" r:id="rId9"/>
    <p:sldId id="261" r:id="rId10"/>
    <p:sldId id="276" r:id="rId11"/>
    <p:sldId id="277" r:id="rId12"/>
    <p:sldId id="278" r:id="rId13"/>
    <p:sldId id="279" r:id="rId14"/>
    <p:sldId id="263" r:id="rId15"/>
    <p:sldId id="264" r:id="rId16"/>
    <p:sldId id="265" r:id="rId17"/>
    <p:sldId id="266" r:id="rId18"/>
    <p:sldId id="268" r:id="rId19"/>
    <p:sldId id="269" r:id="rId20"/>
    <p:sldId id="267" r:id="rId21"/>
    <p:sldId id="288" r:id="rId22"/>
    <p:sldId id="290" r:id="rId23"/>
    <p:sldId id="291" r:id="rId24"/>
    <p:sldId id="293" r:id="rId25"/>
    <p:sldId id="292" r:id="rId26"/>
    <p:sldId id="294" r:id="rId27"/>
    <p:sldId id="273" r:id="rId28"/>
    <p:sldId id="274" r:id="rId29"/>
    <p:sldId id="275" r:id="rId30"/>
    <p:sldId id="280" r:id="rId31"/>
    <p:sldId id="281" r:id="rId32"/>
    <p:sldId id="295" r:id="rId33"/>
    <p:sldId id="296" r:id="rId34"/>
    <p:sldId id="298" r:id="rId35"/>
    <p:sldId id="299" r:id="rId36"/>
    <p:sldId id="30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5FF"/>
    <a:srgbClr val="FF0000"/>
    <a:srgbClr val="FF8B8B"/>
    <a:srgbClr val="BC01FF"/>
    <a:srgbClr val="FFFF00"/>
    <a:srgbClr val="BDF5F5"/>
    <a:srgbClr val="F199C3"/>
    <a:srgbClr val="FFE79B"/>
    <a:srgbClr val="B9FFF3"/>
    <a:srgbClr val="B1F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7B40C9-E9FA-4F1A-B5FE-0BF0726E473A}" v="428" dt="2018-11-30T06:58:57.584"/>
    <p1510:client id="{6655DFB4-342E-7642-8F42-49F99558AD3D}" v="237" dt="2018-11-30T06:28:49.268"/>
    <p1510:client id="{39BEA289-211C-F448-ADB0-0E109BA93C6F}" v="525" dt="2018-11-30T07:04:53.271"/>
  </p1510:revLst>
</p1510:revInfo>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3"/>
  </p:normalViewPr>
  <p:slideViewPr>
    <p:cSldViewPr snapToGrid="0">
      <p:cViewPr varScale="1">
        <p:scale>
          <a:sx n="115" d="100"/>
          <a:sy n="115" d="100"/>
        </p:scale>
        <p:origin x="3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66734-7D9A-4CDC-9644-85169829F92E}" type="datetimeFigureOut">
              <a:rPr kumimoji="1" lang="ja-JP" altLang="en-US" smtClean="0"/>
              <a:t>2018/11/30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E2EBF-1249-410D-BC14-96EFC77586AE}" type="slidenum">
              <a:rPr kumimoji="1" lang="ja-JP" altLang="en-US" smtClean="0"/>
              <a:t>‹#›</a:t>
            </a:fld>
            <a:endParaRPr kumimoji="1" lang="ja-JP" altLang="en-US"/>
          </a:p>
        </p:txBody>
      </p:sp>
    </p:spTree>
    <p:extLst>
      <p:ext uri="{BB962C8B-B14F-4D97-AF65-F5344CB8AC3E}">
        <p14:creationId xmlns:p14="http://schemas.microsoft.com/office/powerpoint/2010/main" val="40203856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a:t>
            </a:fld>
            <a:endParaRPr kumimoji="1" lang="ja-JP" altLang="en-US"/>
          </a:p>
        </p:txBody>
      </p:sp>
    </p:spTree>
    <p:extLst>
      <p:ext uri="{BB962C8B-B14F-4D97-AF65-F5344CB8AC3E}">
        <p14:creationId xmlns:p14="http://schemas.microsoft.com/office/powerpoint/2010/main" val="210357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11</a:t>
            </a:fld>
            <a:endParaRPr kumimoji="1" lang="ja-JP" altLang="en-US"/>
          </a:p>
        </p:txBody>
      </p:sp>
    </p:spTree>
    <p:extLst>
      <p:ext uri="{BB962C8B-B14F-4D97-AF65-F5344CB8AC3E}">
        <p14:creationId xmlns:p14="http://schemas.microsoft.com/office/powerpoint/2010/main" val="221170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12</a:t>
            </a:fld>
            <a:endParaRPr kumimoji="1" lang="ja-JP" altLang="en-US"/>
          </a:p>
        </p:txBody>
      </p:sp>
    </p:spTree>
    <p:extLst>
      <p:ext uri="{BB962C8B-B14F-4D97-AF65-F5344CB8AC3E}">
        <p14:creationId xmlns:p14="http://schemas.microsoft.com/office/powerpoint/2010/main" val="122258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13</a:t>
            </a:fld>
            <a:endParaRPr kumimoji="1" lang="ja-JP" altLang="en-US"/>
          </a:p>
        </p:txBody>
      </p:sp>
    </p:spTree>
    <p:extLst>
      <p:ext uri="{BB962C8B-B14F-4D97-AF65-F5344CB8AC3E}">
        <p14:creationId xmlns:p14="http://schemas.microsoft.com/office/powerpoint/2010/main" val="1035007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Top(3)</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14</a:t>
            </a:fld>
            <a:endParaRPr kumimoji="1" lang="ja-JP" altLang="en-US"/>
          </a:p>
        </p:txBody>
      </p:sp>
    </p:spTree>
    <p:extLst>
      <p:ext uri="{BB962C8B-B14F-4D97-AF65-F5344CB8AC3E}">
        <p14:creationId xmlns:p14="http://schemas.microsoft.com/office/powerpoint/2010/main" val="3384746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15</a:t>
            </a:fld>
            <a:endParaRPr kumimoji="1" lang="ja-JP" altLang="en-US"/>
          </a:p>
        </p:txBody>
      </p:sp>
    </p:spTree>
    <p:extLst>
      <p:ext uri="{BB962C8B-B14F-4D97-AF65-F5344CB8AC3E}">
        <p14:creationId xmlns:p14="http://schemas.microsoft.com/office/powerpoint/2010/main" val="63405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16</a:t>
            </a:fld>
            <a:endParaRPr kumimoji="1" lang="ja-JP" altLang="en-US"/>
          </a:p>
        </p:txBody>
      </p:sp>
    </p:spTree>
    <p:extLst>
      <p:ext uri="{BB962C8B-B14F-4D97-AF65-F5344CB8AC3E}">
        <p14:creationId xmlns:p14="http://schemas.microsoft.com/office/powerpoint/2010/main" val="39080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17</a:t>
            </a:fld>
            <a:endParaRPr kumimoji="1" lang="ja-JP" altLang="en-US"/>
          </a:p>
        </p:txBody>
      </p:sp>
    </p:spTree>
    <p:extLst>
      <p:ext uri="{BB962C8B-B14F-4D97-AF65-F5344CB8AC3E}">
        <p14:creationId xmlns:p14="http://schemas.microsoft.com/office/powerpoint/2010/main" val="3011035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18</a:t>
            </a:fld>
            <a:endParaRPr kumimoji="1" lang="ja-JP" altLang="en-US"/>
          </a:p>
        </p:txBody>
      </p:sp>
    </p:spTree>
    <p:extLst>
      <p:ext uri="{BB962C8B-B14F-4D97-AF65-F5344CB8AC3E}">
        <p14:creationId xmlns:p14="http://schemas.microsoft.com/office/powerpoint/2010/main" val="2534032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19</a:t>
            </a:fld>
            <a:endParaRPr kumimoji="1" lang="ja-JP" altLang="en-US"/>
          </a:p>
        </p:txBody>
      </p:sp>
    </p:spTree>
    <p:extLst>
      <p:ext uri="{BB962C8B-B14F-4D97-AF65-F5344CB8AC3E}">
        <p14:creationId xmlns:p14="http://schemas.microsoft.com/office/powerpoint/2010/main" val="1480187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20</a:t>
            </a:fld>
            <a:endParaRPr kumimoji="1" lang="ja-JP" altLang="en-US"/>
          </a:p>
        </p:txBody>
      </p:sp>
    </p:spTree>
    <p:extLst>
      <p:ext uri="{BB962C8B-B14F-4D97-AF65-F5344CB8AC3E}">
        <p14:creationId xmlns:p14="http://schemas.microsoft.com/office/powerpoint/2010/main" val="312851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a:t>
            </a:fld>
            <a:endParaRPr kumimoji="1" lang="ja-JP" altLang="en-US"/>
          </a:p>
        </p:txBody>
      </p:sp>
    </p:spTree>
    <p:extLst>
      <p:ext uri="{BB962C8B-B14F-4D97-AF65-F5344CB8AC3E}">
        <p14:creationId xmlns:p14="http://schemas.microsoft.com/office/powerpoint/2010/main" val="445732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21</a:t>
            </a:fld>
            <a:endParaRPr kumimoji="1" lang="ja-JP" altLang="en-US"/>
          </a:p>
        </p:txBody>
      </p:sp>
    </p:spTree>
    <p:extLst>
      <p:ext uri="{BB962C8B-B14F-4D97-AF65-F5344CB8AC3E}">
        <p14:creationId xmlns:p14="http://schemas.microsoft.com/office/powerpoint/2010/main" val="3946193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通報すると通報が赤く光ります</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22</a:t>
            </a:fld>
            <a:endParaRPr kumimoji="1" lang="ja-JP" altLang="en-US"/>
          </a:p>
        </p:txBody>
      </p:sp>
    </p:spTree>
    <p:extLst>
      <p:ext uri="{BB962C8B-B14F-4D97-AF65-F5344CB8AC3E}">
        <p14:creationId xmlns:p14="http://schemas.microsoft.com/office/powerpoint/2010/main" val="510961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23</a:t>
            </a:fld>
            <a:endParaRPr kumimoji="1" lang="ja-JP" altLang="en-US"/>
          </a:p>
        </p:txBody>
      </p:sp>
    </p:spTree>
    <p:extLst>
      <p:ext uri="{BB962C8B-B14F-4D97-AF65-F5344CB8AC3E}">
        <p14:creationId xmlns:p14="http://schemas.microsoft.com/office/powerpoint/2010/main" val="251749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24</a:t>
            </a:fld>
            <a:endParaRPr kumimoji="1" lang="ja-JP" altLang="en-US"/>
          </a:p>
        </p:txBody>
      </p:sp>
    </p:spTree>
    <p:extLst>
      <p:ext uri="{BB962C8B-B14F-4D97-AF65-F5344CB8AC3E}">
        <p14:creationId xmlns:p14="http://schemas.microsoft.com/office/powerpoint/2010/main" val="3180847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25</a:t>
            </a:fld>
            <a:endParaRPr kumimoji="1" lang="ja-JP" altLang="en-US"/>
          </a:p>
        </p:txBody>
      </p:sp>
    </p:spTree>
    <p:extLst>
      <p:ext uri="{BB962C8B-B14F-4D97-AF65-F5344CB8AC3E}">
        <p14:creationId xmlns:p14="http://schemas.microsoft.com/office/powerpoint/2010/main" val="69048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26</a:t>
            </a:fld>
            <a:endParaRPr kumimoji="1" lang="ja-JP" altLang="en-US"/>
          </a:p>
        </p:txBody>
      </p:sp>
    </p:spTree>
    <p:extLst>
      <p:ext uri="{BB962C8B-B14F-4D97-AF65-F5344CB8AC3E}">
        <p14:creationId xmlns:p14="http://schemas.microsoft.com/office/powerpoint/2010/main" val="3486342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アカウント登録（自己分析）</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27</a:t>
            </a:fld>
            <a:endParaRPr kumimoji="1" lang="ja-JP" altLang="en-US"/>
          </a:p>
        </p:txBody>
      </p:sp>
    </p:spTree>
    <p:extLst>
      <p:ext uri="{BB962C8B-B14F-4D97-AF65-F5344CB8AC3E}">
        <p14:creationId xmlns:p14="http://schemas.microsoft.com/office/powerpoint/2010/main" val="90166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28</a:t>
            </a:fld>
            <a:endParaRPr kumimoji="1" lang="ja-JP" altLang="en-US"/>
          </a:p>
        </p:txBody>
      </p:sp>
    </p:spTree>
    <p:extLst>
      <p:ext uri="{BB962C8B-B14F-4D97-AF65-F5344CB8AC3E}">
        <p14:creationId xmlns:p14="http://schemas.microsoft.com/office/powerpoint/2010/main" val="4111750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29</a:t>
            </a:fld>
            <a:endParaRPr kumimoji="1" lang="ja-JP" altLang="en-US"/>
          </a:p>
        </p:txBody>
      </p:sp>
    </p:spTree>
    <p:extLst>
      <p:ext uri="{BB962C8B-B14F-4D97-AF65-F5344CB8AC3E}">
        <p14:creationId xmlns:p14="http://schemas.microsoft.com/office/powerpoint/2010/main" val="4132212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30</a:t>
            </a:fld>
            <a:endParaRPr kumimoji="1" lang="ja-JP" altLang="en-US"/>
          </a:p>
        </p:txBody>
      </p:sp>
    </p:spTree>
    <p:extLst>
      <p:ext uri="{BB962C8B-B14F-4D97-AF65-F5344CB8AC3E}">
        <p14:creationId xmlns:p14="http://schemas.microsoft.com/office/powerpoint/2010/main" val="398271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4</a:t>
            </a:fld>
            <a:endParaRPr kumimoji="1" lang="ja-JP" altLang="en-US"/>
          </a:p>
        </p:txBody>
      </p:sp>
    </p:spTree>
    <p:extLst>
      <p:ext uri="{BB962C8B-B14F-4D97-AF65-F5344CB8AC3E}">
        <p14:creationId xmlns:p14="http://schemas.microsoft.com/office/powerpoint/2010/main" val="1623513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31</a:t>
            </a:fld>
            <a:endParaRPr kumimoji="1" lang="ja-JP" altLang="en-US"/>
          </a:p>
        </p:txBody>
      </p:sp>
    </p:spTree>
    <p:extLst>
      <p:ext uri="{BB962C8B-B14F-4D97-AF65-F5344CB8AC3E}">
        <p14:creationId xmlns:p14="http://schemas.microsoft.com/office/powerpoint/2010/main" val="3470388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元の情報を書く</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32</a:t>
            </a:fld>
            <a:endParaRPr kumimoji="1" lang="ja-JP" altLang="en-US"/>
          </a:p>
        </p:txBody>
      </p:sp>
    </p:spTree>
    <p:extLst>
      <p:ext uri="{BB962C8B-B14F-4D97-AF65-F5344CB8AC3E}">
        <p14:creationId xmlns:p14="http://schemas.microsoft.com/office/powerpoint/2010/main" val="1953353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35</a:t>
            </a:fld>
            <a:endParaRPr kumimoji="1" lang="ja-JP" altLang="en-US"/>
          </a:p>
        </p:txBody>
      </p:sp>
    </p:spTree>
    <p:extLst>
      <p:ext uri="{BB962C8B-B14F-4D97-AF65-F5344CB8AC3E}">
        <p14:creationId xmlns:p14="http://schemas.microsoft.com/office/powerpoint/2010/main" val="2404775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36</a:t>
            </a:fld>
            <a:endParaRPr kumimoji="1" lang="ja-JP" altLang="en-US"/>
          </a:p>
        </p:txBody>
      </p:sp>
    </p:spTree>
    <p:extLst>
      <p:ext uri="{BB962C8B-B14F-4D97-AF65-F5344CB8AC3E}">
        <p14:creationId xmlns:p14="http://schemas.microsoft.com/office/powerpoint/2010/main" val="209694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5</a:t>
            </a:fld>
            <a:endParaRPr kumimoji="1" lang="ja-JP" altLang="en-US"/>
          </a:p>
        </p:txBody>
      </p:sp>
    </p:spTree>
    <p:extLst>
      <p:ext uri="{BB962C8B-B14F-4D97-AF65-F5344CB8AC3E}">
        <p14:creationId xmlns:p14="http://schemas.microsoft.com/office/powerpoint/2010/main" val="391600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6</a:t>
            </a:fld>
            <a:endParaRPr kumimoji="1" lang="ja-JP" altLang="en-US"/>
          </a:p>
        </p:txBody>
      </p:sp>
    </p:spTree>
    <p:extLst>
      <p:ext uri="{BB962C8B-B14F-4D97-AF65-F5344CB8AC3E}">
        <p14:creationId xmlns:p14="http://schemas.microsoft.com/office/powerpoint/2010/main" val="323707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7</a:t>
            </a:fld>
            <a:endParaRPr kumimoji="1" lang="ja-JP" altLang="en-US"/>
          </a:p>
        </p:txBody>
      </p:sp>
    </p:spTree>
    <p:extLst>
      <p:ext uri="{BB962C8B-B14F-4D97-AF65-F5344CB8AC3E}">
        <p14:creationId xmlns:p14="http://schemas.microsoft.com/office/powerpoint/2010/main" val="15996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8</a:t>
            </a:fld>
            <a:endParaRPr kumimoji="1" lang="ja-JP" altLang="en-US"/>
          </a:p>
        </p:txBody>
      </p:sp>
    </p:spTree>
    <p:extLst>
      <p:ext uri="{BB962C8B-B14F-4D97-AF65-F5344CB8AC3E}">
        <p14:creationId xmlns:p14="http://schemas.microsoft.com/office/powerpoint/2010/main" val="251123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9</a:t>
            </a:fld>
            <a:endParaRPr kumimoji="1" lang="ja-JP" altLang="en-US"/>
          </a:p>
        </p:txBody>
      </p:sp>
    </p:spTree>
    <p:extLst>
      <p:ext uri="{BB962C8B-B14F-4D97-AF65-F5344CB8AC3E}">
        <p14:creationId xmlns:p14="http://schemas.microsoft.com/office/powerpoint/2010/main" val="2194928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10</a:t>
            </a:fld>
            <a:endParaRPr kumimoji="1" lang="ja-JP" altLang="en-US"/>
          </a:p>
        </p:txBody>
      </p:sp>
    </p:spTree>
    <p:extLst>
      <p:ext uri="{BB962C8B-B14F-4D97-AF65-F5344CB8AC3E}">
        <p14:creationId xmlns:p14="http://schemas.microsoft.com/office/powerpoint/2010/main" val="202905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352282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4322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174443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671484" cy="157315"/>
          </a:xfrm>
        </p:spPr>
        <p:txBody>
          <a:bodyPr>
            <a:noAutofit/>
          </a:bodyPr>
          <a:lstStyle>
            <a:lvl1pPr>
              <a:defRPr sz="1000"/>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1384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8544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710791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80022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6607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6042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7741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2018/11/30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27890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2CDD3-8065-4F61-A7A1-BE08E9F513BC}" type="datetimeFigureOut">
              <a:rPr kumimoji="1" lang="ja-JP" altLang="en-US" smtClean="0"/>
              <a:t>2018/11/30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6871865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30.png"/><Relationship Id="rId26" Type="http://schemas.openxmlformats.org/officeDocument/2006/relationships/image" Target="../media/image36.png"/><Relationship Id="rId39" Type="http://schemas.openxmlformats.org/officeDocument/2006/relationships/image" Target="../media/image11.svg"/><Relationship Id="rId21" Type="http://schemas.openxmlformats.org/officeDocument/2006/relationships/image" Target="../media/image33.svg"/><Relationship Id="rId34" Type="http://schemas.openxmlformats.org/officeDocument/2006/relationships/slide" Target="slide32.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9.svg"/><Relationship Id="rId25" Type="http://schemas.openxmlformats.org/officeDocument/2006/relationships/slide" Target="slide9.xml"/><Relationship Id="rId33" Type="http://schemas.openxmlformats.org/officeDocument/2006/relationships/image" Target="../media/image25.svg"/><Relationship Id="rId38" Type="http://schemas.openxmlformats.org/officeDocument/2006/relationships/image" Target="../media/image10.png"/><Relationship Id="rId2" Type="http://schemas.openxmlformats.org/officeDocument/2006/relationships/notesSlide" Target="../notesSlides/notesSlide9.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slide" Target="slide11.xml"/><Relationship Id="rId32" Type="http://schemas.openxmlformats.org/officeDocument/2006/relationships/image" Target="../media/image24.png"/><Relationship Id="rId37" Type="http://schemas.openxmlformats.org/officeDocument/2006/relationships/slide" Target="slide3.xml"/><Relationship Id="rId5" Type="http://schemas.openxmlformats.org/officeDocument/2006/relationships/image" Target="../media/image13.svg"/><Relationship Id="rId15" Type="http://schemas.openxmlformats.org/officeDocument/2006/relationships/image" Target="../media/image27.svg"/><Relationship Id="rId23" Type="http://schemas.openxmlformats.org/officeDocument/2006/relationships/image" Target="../media/image35.svg"/><Relationship Id="rId28" Type="http://schemas.openxmlformats.org/officeDocument/2006/relationships/slide" Target="slide21.xml"/><Relationship Id="rId36" Type="http://schemas.openxmlformats.org/officeDocument/2006/relationships/image" Target="../media/image9.svg"/><Relationship Id="rId10" Type="http://schemas.openxmlformats.org/officeDocument/2006/relationships/image" Target="../media/image18.png"/><Relationship Id="rId19" Type="http://schemas.openxmlformats.org/officeDocument/2006/relationships/image" Target="../media/image31.svg"/><Relationship Id="rId31" Type="http://schemas.openxmlformats.org/officeDocument/2006/relationships/slide" Target="slide25.xml"/><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7.svg"/><Relationship Id="rId30" Type="http://schemas.openxmlformats.org/officeDocument/2006/relationships/image" Target="../media/image23.svg"/><Relationship Id="rId35" Type="http://schemas.openxmlformats.org/officeDocument/2006/relationships/image" Target="../media/image8.png"/><Relationship Id="rId8" Type="http://schemas.openxmlformats.org/officeDocument/2006/relationships/image" Target="../media/image16.png"/><Relationship Id="rId3" Type="http://schemas.openxmlformats.org/officeDocument/2006/relationships/slide" Target="slide22.xml"/></Relationships>
</file>

<file path=ppt/slides/_rels/slide11.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0.png"/><Relationship Id="rId26" Type="http://schemas.openxmlformats.org/officeDocument/2006/relationships/slide" Target="slide9.xml"/><Relationship Id="rId39" Type="http://schemas.openxmlformats.org/officeDocument/2006/relationships/image" Target="../media/image10.png"/><Relationship Id="rId21" Type="http://schemas.openxmlformats.org/officeDocument/2006/relationships/image" Target="../media/image53.svg"/><Relationship Id="rId34" Type="http://schemas.openxmlformats.org/officeDocument/2006/relationships/image" Target="../media/image25.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49.svg"/><Relationship Id="rId25" Type="http://schemas.openxmlformats.org/officeDocument/2006/relationships/slide" Target="slide10.xml"/><Relationship Id="rId33" Type="http://schemas.openxmlformats.org/officeDocument/2006/relationships/image" Target="../media/image24.png"/><Relationship Id="rId38" Type="http://schemas.openxmlformats.org/officeDocument/2006/relationships/slide" Target="slide3.xml"/><Relationship Id="rId2" Type="http://schemas.openxmlformats.org/officeDocument/2006/relationships/notesSlide" Target="../notesSlides/notesSlide10.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slide" Target="slide12.xml"/><Relationship Id="rId32" Type="http://schemas.openxmlformats.org/officeDocument/2006/relationships/slide" Target="slide25.xml"/><Relationship Id="rId37" Type="http://schemas.openxmlformats.org/officeDocument/2006/relationships/image" Target="../media/image9.svg"/><Relationship Id="rId40" Type="http://schemas.openxmlformats.org/officeDocument/2006/relationships/image" Target="../media/image11.svg"/><Relationship Id="rId5" Type="http://schemas.openxmlformats.org/officeDocument/2006/relationships/image" Target="../media/image39.svg"/><Relationship Id="rId15" Type="http://schemas.openxmlformats.org/officeDocument/2006/relationships/image" Target="../media/image5.svg"/><Relationship Id="rId23" Type="http://schemas.openxmlformats.org/officeDocument/2006/relationships/image" Target="../media/image55.svg"/><Relationship Id="rId28" Type="http://schemas.openxmlformats.org/officeDocument/2006/relationships/image" Target="../media/image37.svg"/><Relationship Id="rId36" Type="http://schemas.openxmlformats.org/officeDocument/2006/relationships/image" Target="../media/image8.png"/><Relationship Id="rId10" Type="http://schemas.openxmlformats.org/officeDocument/2006/relationships/image" Target="../media/image44.png"/><Relationship Id="rId19" Type="http://schemas.openxmlformats.org/officeDocument/2006/relationships/image" Target="../media/image51.svg"/><Relationship Id="rId31" Type="http://schemas.openxmlformats.org/officeDocument/2006/relationships/image" Target="../media/image2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png"/><Relationship Id="rId22" Type="http://schemas.openxmlformats.org/officeDocument/2006/relationships/image" Target="../media/image54.png"/><Relationship Id="rId27" Type="http://schemas.openxmlformats.org/officeDocument/2006/relationships/image" Target="../media/image36.png"/><Relationship Id="rId30" Type="http://schemas.openxmlformats.org/officeDocument/2006/relationships/image" Target="../media/image22.png"/><Relationship Id="rId35" Type="http://schemas.openxmlformats.org/officeDocument/2006/relationships/slide" Target="slide32.xml"/><Relationship Id="rId8" Type="http://schemas.openxmlformats.org/officeDocument/2006/relationships/image" Target="../media/image42.png"/><Relationship Id="rId3" Type="http://schemas.openxmlformats.org/officeDocument/2006/relationships/slide" Target="slide22.xml"/></Relationships>
</file>

<file path=ppt/slides/_rels/slide12.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slide" Target="slide9.xml"/><Relationship Id="rId39" Type="http://schemas.openxmlformats.org/officeDocument/2006/relationships/image" Target="../media/image10.png"/><Relationship Id="rId21" Type="http://schemas.openxmlformats.org/officeDocument/2006/relationships/image" Target="../media/image41.svg"/><Relationship Id="rId34"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slide" Target="slide11.xml"/><Relationship Id="rId33" Type="http://schemas.openxmlformats.org/officeDocument/2006/relationships/image" Target="../media/image24.png"/><Relationship Id="rId38" Type="http://schemas.openxmlformats.org/officeDocument/2006/relationships/slide" Target="slide3.xml"/><Relationship Id="rId2" Type="http://schemas.openxmlformats.org/officeDocument/2006/relationships/notesSlide" Target="../notesSlides/notesSlide11.xml"/><Relationship Id="rId16" Type="http://schemas.openxmlformats.org/officeDocument/2006/relationships/image" Target="../media/image64.png"/><Relationship Id="rId20" Type="http://schemas.openxmlformats.org/officeDocument/2006/relationships/image" Target="../media/image40.png"/><Relationship Id="rId29"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59.svg"/><Relationship Id="rId24" Type="http://schemas.openxmlformats.org/officeDocument/2006/relationships/slide" Target="slide13.xml"/><Relationship Id="rId32" Type="http://schemas.openxmlformats.org/officeDocument/2006/relationships/slide" Target="slide25.xml"/><Relationship Id="rId37" Type="http://schemas.openxmlformats.org/officeDocument/2006/relationships/image" Target="../media/image9.svg"/><Relationship Id="rId40" Type="http://schemas.openxmlformats.org/officeDocument/2006/relationships/image" Target="../media/image11.svg"/><Relationship Id="rId5" Type="http://schemas.openxmlformats.org/officeDocument/2006/relationships/image" Target="../media/image47.svg"/><Relationship Id="rId15" Type="http://schemas.openxmlformats.org/officeDocument/2006/relationships/image" Target="../media/image63.svg"/><Relationship Id="rId23" Type="http://schemas.openxmlformats.org/officeDocument/2006/relationships/image" Target="../media/image33.svg"/><Relationship Id="rId28" Type="http://schemas.openxmlformats.org/officeDocument/2006/relationships/image" Target="../media/image37.svg"/><Relationship Id="rId36" Type="http://schemas.openxmlformats.org/officeDocument/2006/relationships/image" Target="../media/image8.pn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23.svg"/><Relationship Id="rId4" Type="http://schemas.openxmlformats.org/officeDocument/2006/relationships/image" Target="../media/image46.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32.png"/><Relationship Id="rId27" Type="http://schemas.openxmlformats.org/officeDocument/2006/relationships/image" Target="../media/image36.png"/><Relationship Id="rId30" Type="http://schemas.openxmlformats.org/officeDocument/2006/relationships/image" Target="../media/image22.png"/><Relationship Id="rId35" Type="http://schemas.openxmlformats.org/officeDocument/2006/relationships/slide" Target="slide32.xml"/><Relationship Id="rId8" Type="http://schemas.openxmlformats.org/officeDocument/2006/relationships/image" Target="../media/image56.png"/><Relationship Id="rId3" Type="http://schemas.openxmlformats.org/officeDocument/2006/relationships/slide" Target="slide22.xml"/></Relationships>
</file>

<file path=ppt/slides/_rels/slide13.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0.png"/><Relationship Id="rId26" Type="http://schemas.openxmlformats.org/officeDocument/2006/relationships/image" Target="../media/image36.png"/><Relationship Id="rId39" Type="http://schemas.openxmlformats.org/officeDocument/2006/relationships/image" Target="../media/image11.svg"/><Relationship Id="rId21" Type="http://schemas.openxmlformats.org/officeDocument/2006/relationships/image" Target="../media/image53.svg"/><Relationship Id="rId34" Type="http://schemas.openxmlformats.org/officeDocument/2006/relationships/slide" Target="slide32.xml"/><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49.svg"/><Relationship Id="rId25" Type="http://schemas.openxmlformats.org/officeDocument/2006/relationships/slide" Target="slide9.xml"/><Relationship Id="rId33" Type="http://schemas.openxmlformats.org/officeDocument/2006/relationships/image" Target="../media/image25.svg"/><Relationship Id="rId38" Type="http://schemas.openxmlformats.org/officeDocument/2006/relationships/image" Target="../media/image10.png"/><Relationship Id="rId2" Type="http://schemas.openxmlformats.org/officeDocument/2006/relationships/notesSlide" Target="../notesSlides/notesSlide12.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slide" Target="slide12.xml"/><Relationship Id="rId32" Type="http://schemas.openxmlformats.org/officeDocument/2006/relationships/image" Target="../media/image24.png"/><Relationship Id="rId37" Type="http://schemas.openxmlformats.org/officeDocument/2006/relationships/slide" Target="slide3.xml"/><Relationship Id="rId5" Type="http://schemas.openxmlformats.org/officeDocument/2006/relationships/image" Target="../media/image39.svg"/><Relationship Id="rId15" Type="http://schemas.openxmlformats.org/officeDocument/2006/relationships/image" Target="../media/image5.svg"/><Relationship Id="rId23" Type="http://schemas.openxmlformats.org/officeDocument/2006/relationships/image" Target="../media/image55.svg"/><Relationship Id="rId28" Type="http://schemas.openxmlformats.org/officeDocument/2006/relationships/slide" Target="slide21.xml"/><Relationship Id="rId36" Type="http://schemas.openxmlformats.org/officeDocument/2006/relationships/image" Target="../media/image9.svg"/><Relationship Id="rId10" Type="http://schemas.openxmlformats.org/officeDocument/2006/relationships/image" Target="../media/image44.png"/><Relationship Id="rId19" Type="http://schemas.openxmlformats.org/officeDocument/2006/relationships/image" Target="../media/image51.svg"/><Relationship Id="rId31" Type="http://schemas.openxmlformats.org/officeDocument/2006/relationships/slide" Target="slide25.xml"/><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png"/><Relationship Id="rId22" Type="http://schemas.openxmlformats.org/officeDocument/2006/relationships/image" Target="../media/image54.png"/><Relationship Id="rId27" Type="http://schemas.openxmlformats.org/officeDocument/2006/relationships/image" Target="../media/image37.svg"/><Relationship Id="rId30" Type="http://schemas.openxmlformats.org/officeDocument/2006/relationships/image" Target="../media/image23.svg"/><Relationship Id="rId35" Type="http://schemas.openxmlformats.org/officeDocument/2006/relationships/image" Target="../media/image8.png"/><Relationship Id="rId8" Type="http://schemas.openxmlformats.org/officeDocument/2006/relationships/image" Target="../media/image42.png"/><Relationship Id="rId3" Type="http://schemas.openxmlformats.org/officeDocument/2006/relationships/slide" Target="slide22.xml"/></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3.svg"/><Relationship Id="rId26" Type="http://schemas.openxmlformats.org/officeDocument/2006/relationships/image" Target="../media/image8.png"/><Relationship Id="rId3" Type="http://schemas.openxmlformats.org/officeDocument/2006/relationships/slide" Target="slide15.xml"/><Relationship Id="rId21" Type="http://schemas.openxmlformats.org/officeDocument/2006/relationships/image" Target="../media/image23.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png"/><Relationship Id="rId25" Type="http://schemas.openxmlformats.org/officeDocument/2006/relationships/slide" Target="slide32.xml"/><Relationship Id="rId2" Type="http://schemas.openxmlformats.org/officeDocument/2006/relationships/notesSlide" Target="../notesSlides/notesSlide13.xml"/><Relationship Id="rId16" Type="http://schemas.openxmlformats.org/officeDocument/2006/relationships/slide" Target="slide9.xml"/><Relationship Id="rId20" Type="http://schemas.openxmlformats.org/officeDocument/2006/relationships/image" Target="../media/image22.png"/><Relationship Id="rId29"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25.svg"/><Relationship Id="rId5" Type="http://schemas.openxmlformats.org/officeDocument/2006/relationships/image" Target="../media/image12.png"/><Relationship Id="rId15" Type="http://schemas.openxmlformats.org/officeDocument/2006/relationships/slide" Target="slide24.xml"/><Relationship Id="rId23" Type="http://schemas.openxmlformats.org/officeDocument/2006/relationships/image" Target="../media/image24.png"/><Relationship Id="rId28" Type="http://schemas.openxmlformats.org/officeDocument/2006/relationships/slide" Target="slide3.xml"/><Relationship Id="rId10" Type="http://schemas.openxmlformats.org/officeDocument/2006/relationships/image" Target="../media/image17.svg"/><Relationship Id="rId19" Type="http://schemas.openxmlformats.org/officeDocument/2006/relationships/slide" Target="slide21.xml"/><Relationship Id="rId4" Type="http://schemas.openxmlformats.org/officeDocument/2006/relationships/slide" Target="slide14.xml"/><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slide" Target="slide25.xml"/><Relationship Id="rId27" Type="http://schemas.openxmlformats.org/officeDocument/2006/relationships/image" Target="../media/image9.svg"/><Relationship Id="rId30"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5.xml"/><Relationship Id="rId18" Type="http://schemas.openxmlformats.org/officeDocument/2006/relationships/image" Target="../media/image9.svg"/><Relationship Id="rId3" Type="http://schemas.openxmlformats.org/officeDocument/2006/relationships/image" Target="../media/image12.png"/><Relationship Id="rId21" Type="http://schemas.openxmlformats.org/officeDocument/2006/relationships/image" Target="../media/image11.svg"/><Relationship Id="rId7" Type="http://schemas.openxmlformats.org/officeDocument/2006/relationships/slide" Target="slide9.xml"/><Relationship Id="rId12" Type="http://schemas.openxmlformats.org/officeDocument/2006/relationships/image" Target="../media/image23.svg"/><Relationship Id="rId17" Type="http://schemas.openxmlformats.org/officeDocument/2006/relationships/image" Target="../media/image8.png"/><Relationship Id="rId2" Type="http://schemas.openxmlformats.org/officeDocument/2006/relationships/notesSlide" Target="../notesSlides/notesSlide14.xml"/><Relationship Id="rId16" Type="http://schemas.openxmlformats.org/officeDocument/2006/relationships/slide" Target="slide32.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image" Target="../media/image22.png"/><Relationship Id="rId5" Type="http://schemas.openxmlformats.org/officeDocument/2006/relationships/slide" Target="slide16.xml"/><Relationship Id="rId15" Type="http://schemas.openxmlformats.org/officeDocument/2006/relationships/image" Target="../media/image25.svg"/><Relationship Id="rId10" Type="http://schemas.openxmlformats.org/officeDocument/2006/relationships/slide" Target="slide21.xml"/><Relationship Id="rId19" Type="http://schemas.openxmlformats.org/officeDocument/2006/relationships/slide" Target="slide3.xml"/><Relationship Id="rId4" Type="http://schemas.openxmlformats.org/officeDocument/2006/relationships/image" Target="../media/image13.svg"/><Relationship Id="rId9" Type="http://schemas.openxmlformats.org/officeDocument/2006/relationships/image" Target="../media/image37.svg"/><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4.png"/><Relationship Id="rId18" Type="http://schemas.openxmlformats.org/officeDocument/2006/relationships/slide" Target="slide3.xml"/><Relationship Id="rId3" Type="http://schemas.openxmlformats.org/officeDocument/2006/relationships/image" Target="../media/image12.png"/><Relationship Id="rId7" Type="http://schemas.openxmlformats.org/officeDocument/2006/relationships/image" Target="../media/image36.png"/><Relationship Id="rId12" Type="http://schemas.openxmlformats.org/officeDocument/2006/relationships/slide" Target="slide25.xml"/><Relationship Id="rId17" Type="http://schemas.openxmlformats.org/officeDocument/2006/relationships/image" Target="../media/image9.svg"/><Relationship Id="rId2" Type="http://schemas.openxmlformats.org/officeDocument/2006/relationships/notesSlide" Target="../notesSlides/notesSlide15.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3.svg"/><Relationship Id="rId5" Type="http://schemas.openxmlformats.org/officeDocument/2006/relationships/slide" Target="slide14.xml"/><Relationship Id="rId15" Type="http://schemas.openxmlformats.org/officeDocument/2006/relationships/slide" Target="slide32.xml"/><Relationship Id="rId10" Type="http://schemas.openxmlformats.org/officeDocument/2006/relationships/image" Target="../media/image22.png"/><Relationship Id="rId19" Type="http://schemas.openxmlformats.org/officeDocument/2006/relationships/image" Target="../media/image10.png"/><Relationship Id="rId4" Type="http://schemas.openxmlformats.org/officeDocument/2006/relationships/image" Target="../media/image13.svg"/><Relationship Id="rId9" Type="http://schemas.openxmlformats.org/officeDocument/2006/relationships/slide" Target="slide21.xml"/><Relationship Id="rId1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5.xml"/><Relationship Id="rId18" Type="http://schemas.openxmlformats.org/officeDocument/2006/relationships/image" Target="../media/image9.svg"/><Relationship Id="rId3" Type="http://schemas.openxmlformats.org/officeDocument/2006/relationships/slide" Target="slide18.xml"/><Relationship Id="rId21" Type="http://schemas.openxmlformats.org/officeDocument/2006/relationships/image" Target="../media/image11.svg"/><Relationship Id="rId7" Type="http://schemas.openxmlformats.org/officeDocument/2006/relationships/slide" Target="slide9.xml"/><Relationship Id="rId12" Type="http://schemas.openxmlformats.org/officeDocument/2006/relationships/image" Target="../media/image23.svg"/><Relationship Id="rId17" Type="http://schemas.openxmlformats.org/officeDocument/2006/relationships/image" Target="../media/image8.png"/><Relationship Id="rId2" Type="http://schemas.openxmlformats.org/officeDocument/2006/relationships/notesSlide" Target="../notesSlides/notesSlide16.xml"/><Relationship Id="rId16" Type="http://schemas.openxmlformats.org/officeDocument/2006/relationships/slide" Target="slide32.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image" Target="../media/image22.png"/><Relationship Id="rId5" Type="http://schemas.openxmlformats.org/officeDocument/2006/relationships/image" Target="../media/image69.svg"/><Relationship Id="rId15" Type="http://schemas.openxmlformats.org/officeDocument/2006/relationships/image" Target="../media/image71.svg"/><Relationship Id="rId10" Type="http://schemas.openxmlformats.org/officeDocument/2006/relationships/slide" Target="slide21.xml"/><Relationship Id="rId19" Type="http://schemas.openxmlformats.org/officeDocument/2006/relationships/slide" Target="slide3.xml"/><Relationship Id="rId4" Type="http://schemas.openxmlformats.org/officeDocument/2006/relationships/image" Target="../media/image68.png"/><Relationship Id="rId9" Type="http://schemas.openxmlformats.org/officeDocument/2006/relationships/image" Target="../media/image37.svg"/><Relationship Id="rId14"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71.svg"/><Relationship Id="rId18" Type="http://schemas.openxmlformats.org/officeDocument/2006/relationships/image" Target="../media/image10.png"/><Relationship Id="rId3" Type="http://schemas.openxmlformats.org/officeDocument/2006/relationships/slide" Target="slide19.xml"/><Relationship Id="rId7" Type="http://schemas.openxmlformats.org/officeDocument/2006/relationships/image" Target="../media/image37.svg"/><Relationship Id="rId12" Type="http://schemas.openxmlformats.org/officeDocument/2006/relationships/image" Target="../media/image70.png"/><Relationship Id="rId17" Type="http://schemas.openxmlformats.org/officeDocument/2006/relationships/slide" Target="slide3.xml"/><Relationship Id="rId2" Type="http://schemas.openxmlformats.org/officeDocument/2006/relationships/notesSlide" Target="../notesSlides/notesSlide17.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slide" Target="slide25.xml"/><Relationship Id="rId5" Type="http://schemas.openxmlformats.org/officeDocument/2006/relationships/slide" Target="slide9.xml"/><Relationship Id="rId15" Type="http://schemas.openxmlformats.org/officeDocument/2006/relationships/image" Target="../media/image8.png"/><Relationship Id="rId10" Type="http://schemas.openxmlformats.org/officeDocument/2006/relationships/image" Target="../media/image23.svg"/><Relationship Id="rId19" Type="http://schemas.openxmlformats.org/officeDocument/2006/relationships/image" Target="../media/image11.svg"/><Relationship Id="rId4" Type="http://schemas.openxmlformats.org/officeDocument/2006/relationships/slide" Target="slide17.xml"/><Relationship Id="rId9" Type="http://schemas.openxmlformats.org/officeDocument/2006/relationships/image" Target="../media/image22.png"/><Relationship Id="rId14" Type="http://schemas.openxmlformats.org/officeDocument/2006/relationships/slide" Target="slide32.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32.xml"/><Relationship Id="rId18" Type="http://schemas.openxmlformats.org/officeDocument/2006/relationships/image" Target="../media/image11.svg"/><Relationship Id="rId3" Type="http://schemas.openxmlformats.org/officeDocument/2006/relationships/slide" Target="slide14.xml"/><Relationship Id="rId7" Type="http://schemas.openxmlformats.org/officeDocument/2006/relationships/slide" Target="slide21.xml"/><Relationship Id="rId12" Type="http://schemas.openxmlformats.org/officeDocument/2006/relationships/image" Target="../media/image71.svg"/><Relationship Id="rId17" Type="http://schemas.openxmlformats.org/officeDocument/2006/relationships/image" Target="../media/image10.png"/><Relationship Id="rId2" Type="http://schemas.openxmlformats.org/officeDocument/2006/relationships/notesSlide" Target="../notesSlides/notesSlide18.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70.png"/><Relationship Id="rId5" Type="http://schemas.openxmlformats.org/officeDocument/2006/relationships/image" Target="../media/image36.png"/><Relationship Id="rId15" Type="http://schemas.openxmlformats.org/officeDocument/2006/relationships/image" Target="../media/image9.svg"/><Relationship Id="rId10" Type="http://schemas.openxmlformats.org/officeDocument/2006/relationships/slide" Target="slide25.xml"/><Relationship Id="rId4" Type="http://schemas.openxmlformats.org/officeDocument/2006/relationships/slide" Target="slide9.xml"/><Relationship Id="rId9" Type="http://schemas.openxmlformats.org/officeDocument/2006/relationships/image" Target="../media/image23.svg"/><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70.png"/><Relationship Id="rId18" Type="http://schemas.openxmlformats.org/officeDocument/2006/relationships/slide" Target="slide3.xml"/><Relationship Id="rId3" Type="http://schemas.openxmlformats.org/officeDocument/2006/relationships/slide" Target="slide17.xml"/><Relationship Id="rId7" Type="http://schemas.openxmlformats.org/officeDocument/2006/relationships/image" Target="../media/image36.png"/><Relationship Id="rId12" Type="http://schemas.openxmlformats.org/officeDocument/2006/relationships/slide" Target="slide25.xml"/><Relationship Id="rId17" Type="http://schemas.openxmlformats.org/officeDocument/2006/relationships/image" Target="../media/image9.svg"/><Relationship Id="rId2" Type="http://schemas.openxmlformats.org/officeDocument/2006/relationships/notesSlide" Target="../notesSlides/notesSlide19.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3.svg"/><Relationship Id="rId5" Type="http://schemas.openxmlformats.org/officeDocument/2006/relationships/image" Target="../media/image73.svg"/><Relationship Id="rId15" Type="http://schemas.openxmlformats.org/officeDocument/2006/relationships/slide" Target="slide32.xml"/><Relationship Id="rId10" Type="http://schemas.openxmlformats.org/officeDocument/2006/relationships/image" Target="../media/image22.png"/><Relationship Id="rId19" Type="http://schemas.openxmlformats.org/officeDocument/2006/relationships/image" Target="../media/image10.png"/><Relationship Id="rId4" Type="http://schemas.openxmlformats.org/officeDocument/2006/relationships/image" Target="../media/image72.png"/><Relationship Id="rId9" Type="http://schemas.openxmlformats.org/officeDocument/2006/relationships/slide" Target="slide21.xml"/><Relationship Id="rId14" Type="http://schemas.openxmlformats.org/officeDocument/2006/relationships/image" Target="../media/image71.sv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slide" Target="slide21.xml"/><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9.svg"/><Relationship Id="rId7" Type="http://schemas.openxmlformats.org/officeDocument/2006/relationships/image" Target="../media/image75.svg"/><Relationship Id="rId12" Type="http://schemas.openxmlformats.org/officeDocument/2006/relationships/image" Target="../media/image37.svg"/><Relationship Id="rId17" Type="http://schemas.openxmlformats.org/officeDocument/2006/relationships/image" Target="../media/image24.png"/><Relationship Id="rId2" Type="http://schemas.openxmlformats.org/officeDocument/2006/relationships/notesSlide" Target="../notesSlides/notesSlide20.xml"/><Relationship Id="rId16" Type="http://schemas.openxmlformats.org/officeDocument/2006/relationships/slide" Target="slide25.xml"/><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36.png"/><Relationship Id="rId24" Type="http://schemas.openxmlformats.org/officeDocument/2006/relationships/image" Target="../media/image11.svg"/><Relationship Id="rId5" Type="http://schemas.openxmlformats.org/officeDocument/2006/relationships/slide" Target="slide23.xml"/><Relationship Id="rId15" Type="http://schemas.openxmlformats.org/officeDocument/2006/relationships/image" Target="../media/image67.svg"/><Relationship Id="rId23" Type="http://schemas.openxmlformats.org/officeDocument/2006/relationships/image" Target="../media/image10.png"/><Relationship Id="rId10" Type="http://schemas.openxmlformats.org/officeDocument/2006/relationships/slide" Target="slide9.xml"/><Relationship Id="rId19" Type="http://schemas.openxmlformats.org/officeDocument/2006/relationships/slide" Target="slide32.xml"/><Relationship Id="rId4" Type="http://schemas.openxmlformats.org/officeDocument/2006/relationships/image" Target="../media/image13.svg"/><Relationship Id="rId9" Type="http://schemas.openxmlformats.org/officeDocument/2006/relationships/image" Target="../media/image77.svg"/><Relationship Id="rId14" Type="http://schemas.openxmlformats.org/officeDocument/2006/relationships/image" Target="../media/image66.png"/><Relationship Id="rId22" Type="http://schemas.openxmlformats.org/officeDocument/2006/relationships/slide" Target="slide3.xml"/></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6.png"/><Relationship Id="rId18" Type="http://schemas.openxmlformats.org/officeDocument/2006/relationships/slide" Target="slide25.xml"/><Relationship Id="rId26" Type="http://schemas.openxmlformats.org/officeDocument/2006/relationships/image" Target="../media/image11.svg"/><Relationship Id="rId3" Type="http://schemas.openxmlformats.org/officeDocument/2006/relationships/slide" Target="slide22.xml"/><Relationship Id="rId21" Type="http://schemas.openxmlformats.org/officeDocument/2006/relationships/slide" Target="slide32.xml"/><Relationship Id="rId7" Type="http://schemas.openxmlformats.org/officeDocument/2006/relationships/image" Target="../media/image13.svg"/><Relationship Id="rId12" Type="http://schemas.openxmlformats.org/officeDocument/2006/relationships/slide" Target="slide9.xml"/><Relationship Id="rId17" Type="http://schemas.openxmlformats.org/officeDocument/2006/relationships/image" Target="../media/image23.svg"/><Relationship Id="rId25" Type="http://schemas.openxmlformats.org/officeDocument/2006/relationships/image" Target="../media/image10.png"/><Relationship Id="rId2" Type="http://schemas.openxmlformats.org/officeDocument/2006/relationships/notesSlide" Target="../notesSlides/notesSlide21.xml"/><Relationship Id="rId16" Type="http://schemas.openxmlformats.org/officeDocument/2006/relationships/image" Target="../media/image22.pn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77.svg"/><Relationship Id="rId24" Type="http://schemas.openxmlformats.org/officeDocument/2006/relationships/slide" Target="slide3.xml"/><Relationship Id="rId5" Type="http://schemas.openxmlformats.org/officeDocument/2006/relationships/image" Target="../media/image79.svg"/><Relationship Id="rId15" Type="http://schemas.openxmlformats.org/officeDocument/2006/relationships/slide" Target="slide21.xml"/><Relationship Id="rId23" Type="http://schemas.openxmlformats.org/officeDocument/2006/relationships/image" Target="../media/image9.svg"/><Relationship Id="rId10" Type="http://schemas.openxmlformats.org/officeDocument/2006/relationships/image" Target="../media/image76.png"/><Relationship Id="rId19" Type="http://schemas.openxmlformats.org/officeDocument/2006/relationships/image" Target="../media/image24.png"/><Relationship Id="rId4" Type="http://schemas.openxmlformats.org/officeDocument/2006/relationships/image" Target="../media/image78.png"/><Relationship Id="rId9" Type="http://schemas.openxmlformats.org/officeDocument/2006/relationships/image" Target="../media/image81.svg"/><Relationship Id="rId14" Type="http://schemas.openxmlformats.org/officeDocument/2006/relationships/image" Target="../media/image37.svg"/><Relationship Id="rId22"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4.png"/><Relationship Id="rId18" Type="http://schemas.openxmlformats.org/officeDocument/2006/relationships/slide" Target="slide3.xml"/><Relationship Id="rId3" Type="http://schemas.openxmlformats.org/officeDocument/2006/relationships/slide" Target="slide27.xml"/><Relationship Id="rId7" Type="http://schemas.openxmlformats.org/officeDocument/2006/relationships/image" Target="../media/image36.png"/><Relationship Id="rId12" Type="http://schemas.openxmlformats.org/officeDocument/2006/relationships/slide" Target="slide25.xml"/><Relationship Id="rId17" Type="http://schemas.openxmlformats.org/officeDocument/2006/relationships/image" Target="../media/image9.svg"/><Relationship Id="rId2" Type="http://schemas.openxmlformats.org/officeDocument/2006/relationships/notesSlide" Target="../notesSlides/notesSlide22.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67.svg"/><Relationship Id="rId5" Type="http://schemas.openxmlformats.org/officeDocument/2006/relationships/image" Target="../media/image13.svg"/><Relationship Id="rId15" Type="http://schemas.openxmlformats.org/officeDocument/2006/relationships/slide" Target="slide32.xml"/><Relationship Id="rId10" Type="http://schemas.openxmlformats.org/officeDocument/2006/relationships/image" Target="../media/image66.png"/><Relationship Id="rId19"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slide" Target="slide21.xml"/><Relationship Id="rId14" Type="http://schemas.openxmlformats.org/officeDocument/2006/relationships/image" Target="../media/image25.sv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32.xml"/><Relationship Id="rId18" Type="http://schemas.openxmlformats.org/officeDocument/2006/relationships/image" Target="../media/image11.svg"/><Relationship Id="rId3" Type="http://schemas.openxmlformats.org/officeDocument/2006/relationships/slide" Target="slide26.xml"/><Relationship Id="rId7" Type="http://schemas.openxmlformats.org/officeDocument/2006/relationships/slide" Target="slide21.xml"/><Relationship Id="rId12" Type="http://schemas.openxmlformats.org/officeDocument/2006/relationships/image" Target="../media/image25.svg"/><Relationship Id="rId17" Type="http://schemas.openxmlformats.org/officeDocument/2006/relationships/image" Target="../media/image10.png"/><Relationship Id="rId2" Type="http://schemas.openxmlformats.org/officeDocument/2006/relationships/notesSlide" Target="../notesSlides/notesSlide23.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4.png"/><Relationship Id="rId5" Type="http://schemas.openxmlformats.org/officeDocument/2006/relationships/image" Target="../media/image36.png"/><Relationship Id="rId15" Type="http://schemas.openxmlformats.org/officeDocument/2006/relationships/image" Target="../media/image9.svg"/><Relationship Id="rId10" Type="http://schemas.openxmlformats.org/officeDocument/2006/relationships/slide" Target="slide25.xml"/><Relationship Id="rId4" Type="http://schemas.openxmlformats.org/officeDocument/2006/relationships/slide" Target="slide9.xml"/><Relationship Id="rId9" Type="http://schemas.openxmlformats.org/officeDocument/2006/relationships/image" Target="../media/image23.svg"/><Relationship Id="rId1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0.png"/><Relationship Id="rId18" Type="http://schemas.openxmlformats.org/officeDocument/2006/relationships/slide" Target="slide3.xml"/><Relationship Id="rId3" Type="http://schemas.openxmlformats.org/officeDocument/2006/relationships/slide" Target="slide19.xml"/><Relationship Id="rId7" Type="http://schemas.openxmlformats.org/officeDocument/2006/relationships/slide" Target="slide9.xml"/><Relationship Id="rId12" Type="http://schemas.openxmlformats.org/officeDocument/2006/relationships/image" Target="../media/image23.svg"/><Relationship Id="rId17" Type="http://schemas.openxmlformats.org/officeDocument/2006/relationships/image" Target="../media/image9.svg"/><Relationship Id="rId2" Type="http://schemas.openxmlformats.org/officeDocument/2006/relationships/notesSlide" Target="../notesSlides/notesSlide24.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69.svg"/><Relationship Id="rId11" Type="http://schemas.openxmlformats.org/officeDocument/2006/relationships/image" Target="../media/image22.png"/><Relationship Id="rId5" Type="http://schemas.openxmlformats.org/officeDocument/2006/relationships/image" Target="../media/image68.png"/><Relationship Id="rId15" Type="http://schemas.openxmlformats.org/officeDocument/2006/relationships/slide" Target="slide32.xml"/><Relationship Id="rId10" Type="http://schemas.openxmlformats.org/officeDocument/2006/relationships/slide" Target="slide21.xml"/><Relationship Id="rId19" Type="http://schemas.openxmlformats.org/officeDocument/2006/relationships/image" Target="../media/image10.png"/><Relationship Id="rId4" Type="http://schemas.openxmlformats.org/officeDocument/2006/relationships/slide" Target="slide25.xml"/><Relationship Id="rId9" Type="http://schemas.openxmlformats.org/officeDocument/2006/relationships/image" Target="../media/image37.svg"/><Relationship Id="rId14" Type="http://schemas.openxmlformats.org/officeDocument/2006/relationships/image" Target="../media/image71.svg"/></Relationships>
</file>

<file path=ppt/slides/_rels/slide26.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slide" Target="slide26.xml"/><Relationship Id="rId18" Type="http://schemas.openxmlformats.org/officeDocument/2006/relationships/image" Target="../media/image22.png"/><Relationship Id="rId26" Type="http://schemas.openxmlformats.org/officeDocument/2006/relationships/slide" Target="slide3.xml"/><Relationship Id="rId3" Type="http://schemas.openxmlformats.org/officeDocument/2006/relationships/image" Target="../media/image38.png"/><Relationship Id="rId21" Type="http://schemas.openxmlformats.org/officeDocument/2006/relationships/image" Target="../media/image24.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slide" Target="slide21.xml"/><Relationship Id="rId25" Type="http://schemas.openxmlformats.org/officeDocument/2006/relationships/image" Target="../media/image9.svg"/><Relationship Id="rId2" Type="http://schemas.openxmlformats.org/officeDocument/2006/relationships/notesSlide" Target="../notesSlides/notesSlide25.xml"/><Relationship Id="rId16" Type="http://schemas.openxmlformats.org/officeDocument/2006/relationships/image" Target="../media/image37.svg"/><Relationship Id="rId20"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png"/><Relationship Id="rId24" Type="http://schemas.openxmlformats.org/officeDocument/2006/relationships/image" Target="../media/image8.png"/><Relationship Id="rId5" Type="http://schemas.openxmlformats.org/officeDocument/2006/relationships/image" Target="../media/image40.png"/><Relationship Id="rId15" Type="http://schemas.openxmlformats.org/officeDocument/2006/relationships/image" Target="../media/image36.png"/><Relationship Id="rId23" Type="http://schemas.openxmlformats.org/officeDocument/2006/relationships/slide" Target="slide32.xml"/><Relationship Id="rId28" Type="http://schemas.openxmlformats.org/officeDocument/2006/relationships/image" Target="../media/image11.svg"/><Relationship Id="rId10" Type="http://schemas.openxmlformats.org/officeDocument/2006/relationships/image" Target="../media/image45.svg"/><Relationship Id="rId19" Type="http://schemas.openxmlformats.org/officeDocument/2006/relationships/image" Target="../media/image23.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slide" Target="slide9.xml"/><Relationship Id="rId22" Type="http://schemas.openxmlformats.org/officeDocument/2006/relationships/image" Target="../media/image25.svg"/><Relationship Id="rId27"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6.png"/><Relationship Id="rId18" Type="http://schemas.openxmlformats.org/officeDocument/2006/relationships/slide" Target="slide3.xml"/><Relationship Id="rId3" Type="http://schemas.openxmlformats.org/officeDocument/2006/relationships/slide" Target="slide28.xml"/><Relationship Id="rId7" Type="http://schemas.openxmlformats.org/officeDocument/2006/relationships/image" Target="../media/image83.svg"/><Relationship Id="rId12" Type="http://schemas.openxmlformats.org/officeDocument/2006/relationships/image" Target="../media/image5.svg"/><Relationship Id="rId17" Type="http://schemas.openxmlformats.org/officeDocument/2006/relationships/image" Target="../media/image9.svg"/><Relationship Id="rId2" Type="http://schemas.openxmlformats.org/officeDocument/2006/relationships/notesSlide" Target="../notesSlides/notesSlide26.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4.png"/><Relationship Id="rId5" Type="http://schemas.openxmlformats.org/officeDocument/2006/relationships/hyperlink" Target="https://www.enneagram.ne.jp/about/diagnosis/dns01" TargetMode="External"/><Relationship Id="rId15" Type="http://schemas.openxmlformats.org/officeDocument/2006/relationships/slide" Target="slide32.xml"/><Relationship Id="rId10" Type="http://schemas.openxmlformats.org/officeDocument/2006/relationships/image" Target="../media/image37.svg"/><Relationship Id="rId19" Type="http://schemas.openxmlformats.org/officeDocument/2006/relationships/image" Target="../media/image10.png"/><Relationship Id="rId4" Type="http://schemas.openxmlformats.org/officeDocument/2006/relationships/hyperlink" Target="https://www.enneagram.ne.jp/about" TargetMode="External"/><Relationship Id="rId9" Type="http://schemas.openxmlformats.org/officeDocument/2006/relationships/image" Target="../media/image36.png"/><Relationship Id="rId14" Type="http://schemas.openxmlformats.org/officeDocument/2006/relationships/image" Target="../media/image7.sv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image" Target="../media/image85.svg"/><Relationship Id="rId3" Type="http://schemas.openxmlformats.org/officeDocument/2006/relationships/slide" Target="slide29.xml"/><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84.png"/><Relationship Id="rId2" Type="http://schemas.openxmlformats.org/officeDocument/2006/relationships/notesSlide" Target="../notesSlides/notesSlide27.xml"/><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slide" Target="slide32.xml"/><Relationship Id="rId5" Type="http://schemas.openxmlformats.org/officeDocument/2006/relationships/image" Target="../media/image36.png"/><Relationship Id="rId15" Type="http://schemas.openxmlformats.org/officeDocument/2006/relationships/image" Target="../media/image10.png"/><Relationship Id="rId10" Type="http://schemas.openxmlformats.org/officeDocument/2006/relationships/image" Target="../media/image7.svg"/><Relationship Id="rId19" Type="http://schemas.openxmlformats.org/officeDocument/2006/relationships/slide" Target="slide33.xml"/><Relationship Id="rId4" Type="http://schemas.openxmlformats.org/officeDocument/2006/relationships/slide" Target="slide9.xml"/><Relationship Id="rId9" Type="http://schemas.openxmlformats.org/officeDocument/2006/relationships/image" Target="../media/image6.png"/><Relationship Id="rId14" Type="http://schemas.openxmlformats.org/officeDocument/2006/relationships/slide" Target="slide3.xml"/></Relationships>
</file>

<file path=ppt/slides/_rels/slide2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slide" Target="slide32.xml"/><Relationship Id="rId18" Type="http://schemas.openxmlformats.org/officeDocument/2006/relationships/image" Target="../media/image11.svg"/><Relationship Id="rId3" Type="http://schemas.openxmlformats.org/officeDocument/2006/relationships/slide" Target="slide30.xml"/><Relationship Id="rId7" Type="http://schemas.openxmlformats.org/officeDocument/2006/relationships/image" Target="../media/image36.png"/><Relationship Id="rId12" Type="http://schemas.openxmlformats.org/officeDocument/2006/relationships/image" Target="../media/image7.svg"/><Relationship Id="rId17" Type="http://schemas.openxmlformats.org/officeDocument/2006/relationships/image" Target="../media/image10.png"/><Relationship Id="rId2" Type="http://schemas.openxmlformats.org/officeDocument/2006/relationships/notesSlide" Target="../notesSlides/notesSlide28.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6.png"/><Relationship Id="rId5" Type="http://schemas.openxmlformats.org/officeDocument/2006/relationships/image" Target="../media/image13.svg"/><Relationship Id="rId15" Type="http://schemas.openxmlformats.org/officeDocument/2006/relationships/image" Target="../media/image9.svg"/><Relationship Id="rId10" Type="http://schemas.openxmlformats.org/officeDocument/2006/relationships/image" Target="../media/image5.svg"/><Relationship Id="rId4" Type="http://schemas.openxmlformats.org/officeDocument/2006/relationships/image" Target="../media/image12.png"/><Relationship Id="rId9" Type="http://schemas.openxmlformats.org/officeDocument/2006/relationships/image" Target="../media/image4.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9.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svg"/><Relationship Id="rId1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slide" Target="slide9.xml"/><Relationship Id="rId12" Type="http://schemas.openxmlformats.org/officeDocument/2006/relationships/image" Target="../media/image6.png"/><Relationship Id="rId17" Type="http://schemas.openxmlformats.org/officeDocument/2006/relationships/slide" Target="slide3.xml"/><Relationship Id="rId2" Type="http://schemas.openxmlformats.org/officeDocument/2006/relationships/notesSlide" Target="../notesSlides/notesSlide29.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image" Target="../media/image5.svg"/><Relationship Id="rId5" Type="http://schemas.openxmlformats.org/officeDocument/2006/relationships/slide" Target="slide31.xml"/><Relationship Id="rId15" Type="http://schemas.openxmlformats.org/officeDocument/2006/relationships/image" Target="../media/image8.png"/><Relationship Id="rId10" Type="http://schemas.openxmlformats.org/officeDocument/2006/relationships/image" Target="../media/image4.png"/><Relationship Id="rId19" Type="http://schemas.openxmlformats.org/officeDocument/2006/relationships/image" Target="../media/image11.svg"/><Relationship Id="rId4" Type="http://schemas.openxmlformats.org/officeDocument/2006/relationships/image" Target="../media/image13.svg"/><Relationship Id="rId9" Type="http://schemas.openxmlformats.org/officeDocument/2006/relationships/image" Target="../media/image37.svg"/><Relationship Id="rId14" Type="http://schemas.openxmlformats.org/officeDocument/2006/relationships/slide" Target="slide32.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37.svg"/><Relationship Id="rId12" Type="http://schemas.openxmlformats.org/officeDocument/2006/relationships/slide" Target="slide32.xml"/><Relationship Id="rId17" Type="http://schemas.openxmlformats.org/officeDocument/2006/relationships/image" Target="../media/image11.svg"/><Relationship Id="rId2" Type="http://schemas.openxmlformats.org/officeDocument/2006/relationships/notesSlide" Target="../notesSlides/notesSlide30.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7.svg"/><Relationship Id="rId5" Type="http://schemas.openxmlformats.org/officeDocument/2006/relationships/slide" Target="slide9.xml"/><Relationship Id="rId15" Type="http://schemas.openxmlformats.org/officeDocument/2006/relationships/slide" Target="slide3.xml"/><Relationship Id="rId10" Type="http://schemas.openxmlformats.org/officeDocument/2006/relationships/image" Target="../media/image6.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32.xml"/><Relationship Id="rId18" Type="http://schemas.openxmlformats.org/officeDocument/2006/relationships/image" Target="../media/image11.svg"/><Relationship Id="rId3" Type="http://schemas.openxmlformats.org/officeDocument/2006/relationships/slide" Target="slide6.xml"/><Relationship Id="rId7" Type="http://schemas.openxmlformats.org/officeDocument/2006/relationships/slide" Target="slide21.xml"/><Relationship Id="rId12" Type="http://schemas.openxmlformats.org/officeDocument/2006/relationships/image" Target="../media/image25.svg"/><Relationship Id="rId17" Type="http://schemas.openxmlformats.org/officeDocument/2006/relationships/image" Target="../media/image10.png"/><Relationship Id="rId2" Type="http://schemas.openxmlformats.org/officeDocument/2006/relationships/notesSlide" Target="../notesSlides/notesSlide31.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4.png"/><Relationship Id="rId5" Type="http://schemas.openxmlformats.org/officeDocument/2006/relationships/image" Target="../media/image36.png"/><Relationship Id="rId15" Type="http://schemas.openxmlformats.org/officeDocument/2006/relationships/image" Target="../media/image87.svg"/><Relationship Id="rId10" Type="http://schemas.openxmlformats.org/officeDocument/2006/relationships/slide" Target="slide25.xml"/><Relationship Id="rId4" Type="http://schemas.openxmlformats.org/officeDocument/2006/relationships/slide" Target="slide9.xml"/><Relationship Id="rId9" Type="http://schemas.openxmlformats.org/officeDocument/2006/relationships/image" Target="../media/image23.svg"/><Relationship Id="rId14" Type="http://schemas.openxmlformats.org/officeDocument/2006/relationships/image" Target="../media/image86.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3" Type="http://schemas.openxmlformats.org/officeDocument/2006/relationships/slide" Target="slide9.xml"/><Relationship Id="rId7" Type="http://schemas.openxmlformats.org/officeDocument/2006/relationships/image" Target="../media/image5.svg"/><Relationship Id="rId12" Type="http://schemas.openxmlformats.org/officeDocument/2006/relationships/image" Target="../media/image9.svg"/><Relationship Id="rId2" Type="http://schemas.openxmlformats.org/officeDocument/2006/relationships/image" Target="../media/image88.tiff"/><Relationship Id="rId16"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7.svg"/><Relationship Id="rId15" Type="http://schemas.openxmlformats.org/officeDocument/2006/relationships/image" Target="../media/image11.svg"/><Relationship Id="rId10" Type="http://schemas.openxmlformats.org/officeDocument/2006/relationships/slide" Target="slide32.xml"/><Relationship Id="rId4" Type="http://schemas.openxmlformats.org/officeDocument/2006/relationships/image" Target="../media/image36.png"/><Relationship Id="rId9" Type="http://schemas.openxmlformats.org/officeDocument/2006/relationships/image" Target="../media/image7.svg"/><Relationship Id="rId14" Type="http://schemas.openxmlformats.org/officeDocument/2006/relationships/image" Target="../media/image10.png"/></Relationships>
</file>

<file path=ppt/slides/_rels/slide3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36.png"/><Relationship Id="rId7" Type="http://schemas.openxmlformats.org/officeDocument/2006/relationships/image" Target="../media/image6.png"/><Relationship Id="rId12" Type="http://schemas.openxmlformats.org/officeDocument/2006/relationships/slide" Target="slide3.xml"/><Relationship Id="rId2" Type="http://schemas.openxmlformats.org/officeDocument/2006/relationships/slide" Target="slide9.xml"/><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9.svg"/><Relationship Id="rId5" Type="http://schemas.openxmlformats.org/officeDocument/2006/relationships/image" Target="../media/image4.png"/><Relationship Id="rId15" Type="http://schemas.openxmlformats.org/officeDocument/2006/relationships/slide" Target="slide28.xml"/><Relationship Id="rId10" Type="http://schemas.openxmlformats.org/officeDocument/2006/relationships/image" Target="../media/image8.png"/><Relationship Id="rId4" Type="http://schemas.openxmlformats.org/officeDocument/2006/relationships/image" Target="../media/image37.svg"/><Relationship Id="rId9" Type="http://schemas.openxmlformats.org/officeDocument/2006/relationships/slide" Target="slide32.xml"/><Relationship Id="rId14" Type="http://schemas.openxmlformats.org/officeDocument/2006/relationships/image" Target="../media/image11.svg"/></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3" Type="http://schemas.openxmlformats.org/officeDocument/2006/relationships/slide" Target="slide36.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7.xml"/><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3.svg"/><Relationship Id="rId11" Type="http://schemas.openxmlformats.org/officeDocument/2006/relationships/slide" Target="slide32.xml"/><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slide" Target="slide8.xml"/><Relationship Id="rId9" Type="http://schemas.openxmlformats.org/officeDocument/2006/relationships/image" Target="../media/image6.png"/><Relationship Id="rId14" Type="http://schemas.openxmlformats.org/officeDocument/2006/relationships/slide" Target="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2.png"/><Relationship Id="rId26" Type="http://schemas.openxmlformats.org/officeDocument/2006/relationships/slide" Target="slide3.xml"/><Relationship Id="rId3" Type="http://schemas.openxmlformats.org/officeDocument/2006/relationships/slide" Target="slide22.xml"/><Relationship Id="rId21" Type="http://schemas.openxmlformats.org/officeDocument/2006/relationships/image" Target="../media/image24.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slide" Target="slide21.xml"/><Relationship Id="rId25" Type="http://schemas.openxmlformats.org/officeDocument/2006/relationships/image" Target="../media/image9.svg"/><Relationship Id="rId2" Type="http://schemas.openxmlformats.org/officeDocument/2006/relationships/notesSlide" Target="../notesSlides/notesSlide8.xml"/><Relationship Id="rId16" Type="http://schemas.openxmlformats.org/officeDocument/2006/relationships/image" Target="../media/image3.svg"/><Relationship Id="rId20" Type="http://schemas.openxmlformats.org/officeDocument/2006/relationships/slide" Target="slide25.xml"/><Relationship Id="rId29"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8.png"/><Relationship Id="rId5" Type="http://schemas.openxmlformats.org/officeDocument/2006/relationships/image" Target="../media/image13.svg"/><Relationship Id="rId15" Type="http://schemas.openxmlformats.org/officeDocument/2006/relationships/image" Target="../media/image2.png"/><Relationship Id="rId23" Type="http://schemas.openxmlformats.org/officeDocument/2006/relationships/slide" Target="slide32.xml"/><Relationship Id="rId28" Type="http://schemas.openxmlformats.org/officeDocument/2006/relationships/image" Target="../media/image11.svg"/><Relationship Id="rId10" Type="http://schemas.openxmlformats.org/officeDocument/2006/relationships/image" Target="../media/image18.png"/><Relationship Id="rId19" Type="http://schemas.openxmlformats.org/officeDocument/2006/relationships/image" Target="../media/image23.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slide" Target="slide9.xml"/><Relationship Id="rId22" Type="http://schemas.openxmlformats.org/officeDocument/2006/relationships/image" Target="../media/image25.svg"/><Relationship Id="rId27" Type="http://schemas.openxmlformats.org/officeDocument/2006/relationships/image" Target="../media/image10.png"/><Relationship Id="rId30" Type="http://schemas.openxmlformats.org/officeDocument/2006/relationships/slide" Target="slide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30C6EC-CDDF-4F68-80E4-A480A5EFDD4B}"/>
              </a:ext>
            </a:extLst>
          </p:cNvPr>
          <p:cNvSpPr>
            <a:spLocks noGrp="1"/>
          </p:cNvSpPr>
          <p:nvPr>
            <p:ph type="ctrTitle"/>
          </p:nvPr>
        </p:nvSpPr>
        <p:spPr/>
        <p:txBody>
          <a:bodyPr/>
          <a:lstStyle/>
          <a:p>
            <a:r>
              <a:rPr kumimoji="1" lang="ja-JP" altLang="en-US"/>
              <a:t>画面シナリオ</a:t>
            </a:r>
          </a:p>
        </p:txBody>
      </p:sp>
      <p:sp>
        <p:nvSpPr>
          <p:cNvPr id="3" name="字幕 2">
            <a:extLst>
              <a:ext uri="{FF2B5EF4-FFF2-40B4-BE49-F238E27FC236}">
                <a16:creationId xmlns:a16="http://schemas.microsoft.com/office/drawing/2014/main" id="{458D22D0-DB81-44BA-BE51-ED7D04CD5F45}"/>
              </a:ext>
            </a:extLst>
          </p:cNvPr>
          <p:cNvSpPr>
            <a:spLocks noGrp="1"/>
          </p:cNvSpPr>
          <p:nvPr>
            <p:ph type="subTitle" idx="1"/>
          </p:nvPr>
        </p:nvSpPr>
        <p:spPr/>
        <p:txBody>
          <a:bodyPr/>
          <a:lstStyle/>
          <a:p>
            <a:r>
              <a:rPr kumimoji="1" lang="en-US" altLang="ja-JP"/>
              <a:t>G2</a:t>
            </a:r>
            <a:endParaRPr kumimoji="1" lang="ja-JP" altLang="en-US"/>
          </a:p>
        </p:txBody>
      </p:sp>
    </p:spTree>
    <p:extLst>
      <p:ext uri="{BB962C8B-B14F-4D97-AF65-F5344CB8AC3E}">
        <p14:creationId xmlns:p14="http://schemas.microsoft.com/office/powerpoint/2010/main" val="767294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233869294"/>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hlinkClick r:id="rId3" action="ppaction://hlinksldjump"/>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ext uri="{D42A27DB-BD31-4B8C-83A1-F6EECF244321}">
                <p14:modId xmlns:p14="http://schemas.microsoft.com/office/powerpoint/2010/main" val="2843306874"/>
              </p:ext>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8" name="四角形: 角を丸くする 47">
            <a:hlinkClick r:id="rId24" action="ppaction://hlinksldjump"/>
            <a:extLst>
              <a:ext uri="{FF2B5EF4-FFF2-40B4-BE49-F238E27FC236}">
                <a16:creationId xmlns:a16="http://schemas.microsoft.com/office/drawing/2014/main" id="{12407E5A-2EEB-41EA-A7C4-120CEA304E09}"/>
              </a:ext>
            </a:extLst>
          </p:cNvPr>
          <p:cNvSpPr/>
          <p:nvPr/>
        </p:nvSpPr>
        <p:spPr>
          <a:xfrm>
            <a:off x="9959767"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2" name="タイトル 1">
            <a:extLst>
              <a:ext uri="{FF2B5EF4-FFF2-40B4-BE49-F238E27FC236}">
                <a16:creationId xmlns:a16="http://schemas.microsoft.com/office/drawing/2014/main" id="{8FC62F09-F809-804D-902D-8F1562353797}"/>
              </a:ext>
            </a:extLst>
          </p:cNvPr>
          <p:cNvSpPr>
            <a:spLocks noGrp="1"/>
          </p:cNvSpPr>
          <p:nvPr>
            <p:ph type="title"/>
          </p:nvPr>
        </p:nvSpPr>
        <p:spPr/>
        <p:txBody>
          <a:bodyPr>
            <a:normAutofit fontScale="90000"/>
          </a:bodyPr>
          <a:lstStyle/>
          <a:p>
            <a:r>
              <a:rPr kumimoji="1" lang="ja-JP" altLang="en-US"/>
              <a:t>自己分析一覧</a:t>
            </a:r>
            <a:r>
              <a:rPr kumimoji="1" lang="en-US" altLang="ja-JP"/>
              <a:t>1</a:t>
            </a:r>
            <a:endParaRPr kumimoji="1" lang="ja-JP" altLang="en-US"/>
          </a:p>
        </p:txBody>
      </p:sp>
      <p:grpSp>
        <p:nvGrpSpPr>
          <p:cNvPr id="49" name="グループ化 48">
            <a:extLst>
              <a:ext uri="{FF2B5EF4-FFF2-40B4-BE49-F238E27FC236}">
                <a16:creationId xmlns:a16="http://schemas.microsoft.com/office/drawing/2014/main" id="{27AFBDD2-6DED-DC4E-80EA-77C1EAF2EF4A}"/>
              </a:ext>
            </a:extLst>
          </p:cNvPr>
          <p:cNvGrpSpPr/>
          <p:nvPr/>
        </p:nvGrpSpPr>
        <p:grpSpPr>
          <a:xfrm>
            <a:off x="753122" y="803225"/>
            <a:ext cx="10990555" cy="1440667"/>
            <a:chOff x="-577185" y="212908"/>
            <a:chExt cx="7805474" cy="1688893"/>
          </a:xfrm>
        </p:grpSpPr>
        <p:pic>
          <p:nvPicPr>
            <p:cNvPr id="50" name="グラフィックス 49" descr="自宅">
              <a:hlinkClick r:id="rId25" action="ppaction://hlinksldjump"/>
              <a:extLst>
                <a:ext uri="{FF2B5EF4-FFF2-40B4-BE49-F238E27FC236}">
                  <a16:creationId xmlns:a16="http://schemas.microsoft.com/office/drawing/2014/main" id="{299209B7-EE99-9143-A39C-4570E7AB34D4}"/>
                </a:ext>
              </a:extLst>
            </p:cNvPr>
            <p:cNvPicPr preferRelativeResize="0">
              <a:picLocks/>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89230" y="237225"/>
              <a:ext cx="631958" cy="1055069"/>
            </a:xfrm>
            <a:prstGeom prst="rect">
              <a:avLst/>
            </a:prstGeom>
          </p:spPr>
        </p:pic>
        <p:pic>
          <p:nvPicPr>
            <p:cNvPr id="51" name="グラフィックス 50" descr="ユーザー">
              <a:hlinkClick r:id="rId28" action="ppaction://hlinksldjump"/>
              <a:extLst>
                <a:ext uri="{FF2B5EF4-FFF2-40B4-BE49-F238E27FC236}">
                  <a16:creationId xmlns:a16="http://schemas.microsoft.com/office/drawing/2014/main" id="{0AAF502E-D85A-784F-8030-7983DCCB2FE8}"/>
                </a:ext>
              </a:extLst>
            </p:cNvPr>
            <p:cNvPicPr preferRelativeResize="0">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31653" y="212908"/>
              <a:ext cx="631958" cy="1055069"/>
            </a:xfrm>
            <a:prstGeom prst="rect">
              <a:avLst/>
            </a:prstGeom>
          </p:spPr>
        </p:pic>
        <p:pic>
          <p:nvPicPr>
            <p:cNvPr id="52" name="グラフィックス 51" descr="封筒">
              <a:hlinkClick r:id="rId31" action="ppaction://hlinksldjump"/>
              <a:extLst>
                <a:ext uri="{FF2B5EF4-FFF2-40B4-BE49-F238E27FC236}">
                  <a16:creationId xmlns:a16="http://schemas.microsoft.com/office/drawing/2014/main" id="{3841454C-2F09-6046-962A-9E0CC21D845F}"/>
                </a:ext>
              </a:extLst>
            </p:cNvPr>
            <p:cNvPicPr preferRelativeResize="0">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952537" y="212908"/>
              <a:ext cx="631958" cy="1055069"/>
            </a:xfrm>
            <a:prstGeom prst="rect">
              <a:avLst/>
            </a:prstGeom>
          </p:spPr>
        </p:pic>
        <p:pic>
          <p:nvPicPr>
            <p:cNvPr id="53" name="グラフィックス 52" descr="鉛筆">
              <a:hlinkClick r:id="rId34" action="ppaction://hlinksldjump"/>
              <a:extLst>
                <a:ext uri="{FF2B5EF4-FFF2-40B4-BE49-F238E27FC236}">
                  <a16:creationId xmlns:a16="http://schemas.microsoft.com/office/drawing/2014/main" id="{A12756CB-0F35-7F4A-81F2-5F7E997C21F9}"/>
                </a:ext>
              </a:extLst>
            </p:cNvPr>
            <p:cNvPicPr preferRelativeResize="0">
              <a:picLocks/>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673420" y="258363"/>
              <a:ext cx="631958" cy="1055069"/>
            </a:xfrm>
            <a:prstGeom prst="rect">
              <a:avLst/>
            </a:prstGeom>
          </p:spPr>
        </p:pic>
        <p:pic>
          <p:nvPicPr>
            <p:cNvPr id="54" name="グラフィックス 53" descr="共有">
              <a:hlinkClick r:id="rId37" action="ppaction://hlinksldjump"/>
              <a:extLst>
                <a:ext uri="{FF2B5EF4-FFF2-40B4-BE49-F238E27FC236}">
                  <a16:creationId xmlns:a16="http://schemas.microsoft.com/office/drawing/2014/main" id="{5197819A-5032-934D-AA48-BB72609CF35D}"/>
                </a:ext>
              </a:extLst>
            </p:cNvPr>
            <p:cNvPicPr preferRelativeResize="0">
              <a:picLocks/>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94303" y="237225"/>
              <a:ext cx="631958" cy="1055069"/>
            </a:xfrm>
            <a:prstGeom prst="rect">
              <a:avLst/>
            </a:prstGeom>
          </p:spPr>
        </p:pic>
        <p:sp>
          <p:nvSpPr>
            <p:cNvPr id="55" name="テキスト ボックス 54">
              <a:extLst>
                <a:ext uri="{FF2B5EF4-FFF2-40B4-BE49-F238E27FC236}">
                  <a16:creationId xmlns:a16="http://schemas.microsoft.com/office/drawing/2014/main" id="{BEAFF84C-2710-3D4B-A683-0874419842B9}"/>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6" name="テキスト ボックス 55">
              <a:extLst>
                <a:ext uri="{FF2B5EF4-FFF2-40B4-BE49-F238E27FC236}">
                  <a16:creationId xmlns:a16="http://schemas.microsoft.com/office/drawing/2014/main" id="{81BB2D62-F869-DF49-8411-1BD2F4AECF2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7" name="テキスト ボックス 56">
              <a:extLst>
                <a:ext uri="{FF2B5EF4-FFF2-40B4-BE49-F238E27FC236}">
                  <a16:creationId xmlns:a16="http://schemas.microsoft.com/office/drawing/2014/main" id="{0B5F9868-3F38-9348-9FE0-0C16AB59287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8" name="テキスト ボックス 57">
              <a:extLst>
                <a:ext uri="{FF2B5EF4-FFF2-40B4-BE49-F238E27FC236}">
                  <a16:creationId xmlns:a16="http://schemas.microsoft.com/office/drawing/2014/main" id="{1A54E843-C6DD-ED43-8530-F17FC6F35C2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9" name="テキスト ボックス 58">
              <a:extLst>
                <a:ext uri="{FF2B5EF4-FFF2-40B4-BE49-F238E27FC236}">
                  <a16:creationId xmlns:a16="http://schemas.microsoft.com/office/drawing/2014/main" id="{5B4D45B9-9ABA-E040-A969-AADA40E4B8D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03294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344178101"/>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8" name="四角形: 角を丸くする 47">
            <a:hlinkClick r:id="rId24" action="ppaction://hlinksldjump"/>
            <a:extLst>
              <a:ext uri="{FF2B5EF4-FFF2-40B4-BE49-F238E27FC236}">
                <a16:creationId xmlns:a16="http://schemas.microsoft.com/office/drawing/2014/main" id="{12407E5A-2EEB-41EA-A7C4-120CEA304E09}"/>
              </a:ext>
            </a:extLst>
          </p:cNvPr>
          <p:cNvSpPr/>
          <p:nvPr/>
        </p:nvSpPr>
        <p:spPr>
          <a:xfrm>
            <a:off x="9959767"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49" name="四角形: 角を丸くする 48">
            <a:hlinkClick r:id="rId25"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2" name="タイトル 1">
            <a:extLst>
              <a:ext uri="{FF2B5EF4-FFF2-40B4-BE49-F238E27FC236}">
                <a16:creationId xmlns:a16="http://schemas.microsoft.com/office/drawing/2014/main" id="{C2927E01-A755-8C42-B909-6ED6E05A7637}"/>
              </a:ext>
            </a:extLst>
          </p:cNvPr>
          <p:cNvSpPr>
            <a:spLocks noGrp="1"/>
          </p:cNvSpPr>
          <p:nvPr>
            <p:ph type="title"/>
          </p:nvPr>
        </p:nvSpPr>
        <p:spPr/>
        <p:txBody>
          <a:bodyPr>
            <a:normAutofit fontScale="90000"/>
          </a:bodyPr>
          <a:lstStyle/>
          <a:p>
            <a:r>
              <a:rPr kumimoji="1" lang="ja-JP" altLang="en-US" sz="1400" kern="1200">
                <a:solidFill>
                  <a:srgbClr val="AFABAB"/>
                </a:solidFill>
                <a:effectLst/>
                <a:latin typeface="Calibri Light" panose="020F0302020204030204" pitchFamily="34" charset="0"/>
                <a:ea typeface="游ゴシック Light" panose="020B0300000000000000" pitchFamily="34" charset="-128"/>
                <a:cs typeface="+mj-cs"/>
              </a:rPr>
              <a:t>自己分析一覧</a:t>
            </a:r>
            <a:r>
              <a:rPr kumimoji="1" lang="en-US" altLang="ja-JP" sz="1400" kern="1200">
                <a:solidFill>
                  <a:srgbClr val="AFABAB"/>
                </a:solidFill>
                <a:effectLst/>
                <a:latin typeface="Calibri Light" panose="020F0302020204030204" pitchFamily="34" charset="0"/>
                <a:ea typeface="游ゴシック Light" panose="020B0300000000000000" pitchFamily="34" charset="-128"/>
                <a:cs typeface="+mj-cs"/>
              </a:rPr>
              <a:t>2</a:t>
            </a:r>
            <a:r>
              <a:rPr lang="ja-JP" altLang="en-US"/>
              <a:t> </a:t>
            </a:r>
            <a:endParaRPr kumimoji="1" lang="ja-JP" altLang="en-US"/>
          </a:p>
        </p:txBody>
      </p:sp>
      <p:grpSp>
        <p:nvGrpSpPr>
          <p:cNvPr id="50" name="グループ化 49">
            <a:extLst>
              <a:ext uri="{FF2B5EF4-FFF2-40B4-BE49-F238E27FC236}">
                <a16:creationId xmlns:a16="http://schemas.microsoft.com/office/drawing/2014/main" id="{F69AA591-74ED-A94D-8381-D5EAD6AEA983}"/>
              </a:ext>
            </a:extLst>
          </p:cNvPr>
          <p:cNvGrpSpPr/>
          <p:nvPr/>
        </p:nvGrpSpPr>
        <p:grpSpPr>
          <a:xfrm>
            <a:off x="600722" y="650825"/>
            <a:ext cx="10990555" cy="1440667"/>
            <a:chOff x="-577185" y="212908"/>
            <a:chExt cx="7805474" cy="1688893"/>
          </a:xfrm>
        </p:grpSpPr>
        <p:pic>
          <p:nvPicPr>
            <p:cNvPr id="51" name="グラフィックス 50" descr="自宅">
              <a:hlinkClick r:id="rId26" action="ppaction://hlinksldjump"/>
              <a:extLst>
                <a:ext uri="{FF2B5EF4-FFF2-40B4-BE49-F238E27FC236}">
                  <a16:creationId xmlns:a16="http://schemas.microsoft.com/office/drawing/2014/main" id="{A9F01380-65E5-5A47-A584-94AFBE4F43B9}"/>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9230" y="237225"/>
              <a:ext cx="631958" cy="1055069"/>
            </a:xfrm>
            <a:prstGeom prst="rect">
              <a:avLst/>
            </a:prstGeom>
          </p:spPr>
        </p:pic>
        <p:pic>
          <p:nvPicPr>
            <p:cNvPr id="52" name="グラフィックス 51" descr="ユーザー">
              <a:hlinkClick r:id="rId29" action="ppaction://hlinksldjump"/>
              <a:extLst>
                <a:ext uri="{FF2B5EF4-FFF2-40B4-BE49-F238E27FC236}">
                  <a16:creationId xmlns:a16="http://schemas.microsoft.com/office/drawing/2014/main" id="{DEB85F24-81D4-9342-9BD6-0C23E7C2BF4F}"/>
                </a:ext>
              </a:extLst>
            </p:cNvPr>
            <p:cNvPicPr preferRelativeResize="0">
              <a:picLocks/>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31653" y="212908"/>
              <a:ext cx="631958" cy="1055069"/>
            </a:xfrm>
            <a:prstGeom prst="rect">
              <a:avLst/>
            </a:prstGeom>
          </p:spPr>
        </p:pic>
        <p:pic>
          <p:nvPicPr>
            <p:cNvPr id="53" name="グラフィックス 52" descr="封筒">
              <a:hlinkClick r:id="rId32" action="ppaction://hlinksldjump"/>
              <a:extLst>
                <a:ext uri="{FF2B5EF4-FFF2-40B4-BE49-F238E27FC236}">
                  <a16:creationId xmlns:a16="http://schemas.microsoft.com/office/drawing/2014/main" id="{BCD7979F-286C-4748-80B0-61BA0985095F}"/>
                </a:ext>
              </a:extLst>
            </p:cNvPr>
            <p:cNvPicPr preferRelativeResize="0">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952537" y="212908"/>
              <a:ext cx="631958" cy="1055069"/>
            </a:xfrm>
            <a:prstGeom prst="rect">
              <a:avLst/>
            </a:prstGeom>
          </p:spPr>
        </p:pic>
        <p:pic>
          <p:nvPicPr>
            <p:cNvPr id="54" name="グラフィックス 53" descr="鉛筆">
              <a:hlinkClick r:id="rId35" action="ppaction://hlinksldjump"/>
              <a:extLst>
                <a:ext uri="{FF2B5EF4-FFF2-40B4-BE49-F238E27FC236}">
                  <a16:creationId xmlns:a16="http://schemas.microsoft.com/office/drawing/2014/main" id="{2E175C21-28A1-864A-8F6C-25E4C608F26B}"/>
                </a:ext>
              </a:extLst>
            </p:cNvPr>
            <p:cNvPicPr preferRelativeResize="0">
              <a:picLocks/>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673420" y="258363"/>
              <a:ext cx="631958" cy="1055069"/>
            </a:xfrm>
            <a:prstGeom prst="rect">
              <a:avLst/>
            </a:prstGeom>
          </p:spPr>
        </p:pic>
        <p:pic>
          <p:nvPicPr>
            <p:cNvPr id="55" name="グラフィックス 54" descr="共有">
              <a:hlinkClick r:id="rId38" action="ppaction://hlinksldjump"/>
              <a:extLst>
                <a:ext uri="{FF2B5EF4-FFF2-40B4-BE49-F238E27FC236}">
                  <a16:creationId xmlns:a16="http://schemas.microsoft.com/office/drawing/2014/main" id="{A46B8285-CE4A-4544-AB01-C6A5EAF64121}"/>
                </a:ext>
              </a:extLst>
            </p:cNvPr>
            <p:cNvPicPr preferRelativeResize="0">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394303" y="237225"/>
              <a:ext cx="631958" cy="1055069"/>
            </a:xfrm>
            <a:prstGeom prst="rect">
              <a:avLst/>
            </a:prstGeom>
          </p:spPr>
        </p:pic>
        <p:sp>
          <p:nvSpPr>
            <p:cNvPr id="56" name="テキスト ボックス 55">
              <a:extLst>
                <a:ext uri="{FF2B5EF4-FFF2-40B4-BE49-F238E27FC236}">
                  <a16:creationId xmlns:a16="http://schemas.microsoft.com/office/drawing/2014/main" id="{43334EA8-21BA-144D-9014-97E6465529C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7" name="テキスト ボックス 56">
              <a:extLst>
                <a:ext uri="{FF2B5EF4-FFF2-40B4-BE49-F238E27FC236}">
                  <a16:creationId xmlns:a16="http://schemas.microsoft.com/office/drawing/2014/main" id="{2EA7017E-0E81-EB4F-91DD-F4C87CB1AA5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8" name="テキスト ボックス 57">
              <a:extLst>
                <a:ext uri="{FF2B5EF4-FFF2-40B4-BE49-F238E27FC236}">
                  <a16:creationId xmlns:a16="http://schemas.microsoft.com/office/drawing/2014/main" id="{9721AA6C-4ADE-0941-A5BB-14BC443AD76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9" name="テキスト ボックス 58">
              <a:extLst>
                <a:ext uri="{FF2B5EF4-FFF2-40B4-BE49-F238E27FC236}">
                  <a16:creationId xmlns:a16="http://schemas.microsoft.com/office/drawing/2014/main" id="{2FEAA485-10A3-424A-A4A1-20D4C05DA86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0" name="テキスト ボックス 59">
              <a:extLst>
                <a:ext uri="{FF2B5EF4-FFF2-40B4-BE49-F238E27FC236}">
                  <a16:creationId xmlns:a16="http://schemas.microsoft.com/office/drawing/2014/main" id="{95A5675F-3E6B-5749-BADF-74866F84F372}"/>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371843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192835228"/>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8" name="四角形: 角を丸くする 47">
            <a:hlinkClick r:id="rId24" action="ppaction://hlinksldjump"/>
            <a:extLst>
              <a:ext uri="{FF2B5EF4-FFF2-40B4-BE49-F238E27FC236}">
                <a16:creationId xmlns:a16="http://schemas.microsoft.com/office/drawing/2014/main" id="{12407E5A-2EEB-41EA-A7C4-120CEA304E09}"/>
              </a:ext>
            </a:extLst>
          </p:cNvPr>
          <p:cNvSpPr/>
          <p:nvPr/>
        </p:nvSpPr>
        <p:spPr>
          <a:xfrm>
            <a:off x="9959767"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49" name="四角形: 角を丸くする 48">
            <a:hlinkClick r:id="rId25"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2" name="タイトル 1">
            <a:extLst>
              <a:ext uri="{FF2B5EF4-FFF2-40B4-BE49-F238E27FC236}">
                <a16:creationId xmlns:a16="http://schemas.microsoft.com/office/drawing/2014/main" id="{E3E39579-72FA-DF41-A5C2-22704FB69288}"/>
              </a:ext>
            </a:extLst>
          </p:cNvPr>
          <p:cNvSpPr>
            <a:spLocks noGrp="1"/>
          </p:cNvSpPr>
          <p:nvPr>
            <p:ph type="title"/>
          </p:nvPr>
        </p:nvSpPr>
        <p:spPr/>
        <p:txBody>
          <a:bodyPr>
            <a:normAutofit fontScale="90000"/>
          </a:bodyPr>
          <a:lstStyle/>
          <a:p>
            <a:r>
              <a:rPr kumimoji="1" lang="ja-JP" altLang="en-US" sz="1400" kern="1200">
                <a:solidFill>
                  <a:srgbClr val="AFABAB"/>
                </a:solidFill>
                <a:effectLst/>
                <a:latin typeface="Calibri Light" panose="020F0302020204030204" pitchFamily="34" charset="0"/>
                <a:ea typeface="游ゴシック Light" panose="020B0300000000000000" pitchFamily="34" charset="-128"/>
                <a:cs typeface="+mj-cs"/>
              </a:rPr>
              <a:t>自己分析一覧</a:t>
            </a:r>
            <a:r>
              <a:rPr kumimoji="1" lang="en-US" altLang="ja-JP" sz="1400" kern="1200">
                <a:solidFill>
                  <a:srgbClr val="AFABAB"/>
                </a:solidFill>
                <a:effectLst/>
                <a:latin typeface="Calibri Light" panose="020F0302020204030204" pitchFamily="34" charset="0"/>
                <a:ea typeface="游ゴシック Light" panose="020B0300000000000000" pitchFamily="34" charset="-128"/>
                <a:cs typeface="+mj-cs"/>
              </a:rPr>
              <a:t>3</a:t>
            </a:r>
            <a:endParaRPr kumimoji="1" lang="ja-JP" altLang="en-US"/>
          </a:p>
        </p:txBody>
      </p:sp>
      <p:grpSp>
        <p:nvGrpSpPr>
          <p:cNvPr id="50" name="グループ化 49">
            <a:extLst>
              <a:ext uri="{FF2B5EF4-FFF2-40B4-BE49-F238E27FC236}">
                <a16:creationId xmlns:a16="http://schemas.microsoft.com/office/drawing/2014/main" id="{38A6C0A9-BFE0-F64D-BFAD-63B088C89955}"/>
              </a:ext>
            </a:extLst>
          </p:cNvPr>
          <p:cNvGrpSpPr/>
          <p:nvPr/>
        </p:nvGrpSpPr>
        <p:grpSpPr>
          <a:xfrm>
            <a:off x="600722" y="650825"/>
            <a:ext cx="10990555" cy="1440667"/>
            <a:chOff x="-577185" y="212908"/>
            <a:chExt cx="7805474" cy="1688893"/>
          </a:xfrm>
        </p:grpSpPr>
        <p:pic>
          <p:nvPicPr>
            <p:cNvPr id="51" name="グラフィックス 50" descr="自宅">
              <a:hlinkClick r:id="rId26" action="ppaction://hlinksldjump"/>
              <a:extLst>
                <a:ext uri="{FF2B5EF4-FFF2-40B4-BE49-F238E27FC236}">
                  <a16:creationId xmlns:a16="http://schemas.microsoft.com/office/drawing/2014/main" id="{7DEE93AD-2EA0-0F4B-91AF-96376E90B7FB}"/>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9230" y="237225"/>
              <a:ext cx="631958" cy="1055069"/>
            </a:xfrm>
            <a:prstGeom prst="rect">
              <a:avLst/>
            </a:prstGeom>
          </p:spPr>
        </p:pic>
        <p:pic>
          <p:nvPicPr>
            <p:cNvPr id="52" name="グラフィックス 51" descr="ユーザー">
              <a:hlinkClick r:id="rId29" action="ppaction://hlinksldjump"/>
              <a:extLst>
                <a:ext uri="{FF2B5EF4-FFF2-40B4-BE49-F238E27FC236}">
                  <a16:creationId xmlns:a16="http://schemas.microsoft.com/office/drawing/2014/main" id="{6B724DBA-6E62-F746-8586-D2462696AC61}"/>
                </a:ext>
              </a:extLst>
            </p:cNvPr>
            <p:cNvPicPr preferRelativeResize="0">
              <a:picLocks/>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31653" y="212908"/>
              <a:ext cx="631958" cy="1055069"/>
            </a:xfrm>
            <a:prstGeom prst="rect">
              <a:avLst/>
            </a:prstGeom>
          </p:spPr>
        </p:pic>
        <p:pic>
          <p:nvPicPr>
            <p:cNvPr id="53" name="グラフィックス 52" descr="封筒">
              <a:hlinkClick r:id="rId32" action="ppaction://hlinksldjump"/>
              <a:extLst>
                <a:ext uri="{FF2B5EF4-FFF2-40B4-BE49-F238E27FC236}">
                  <a16:creationId xmlns:a16="http://schemas.microsoft.com/office/drawing/2014/main" id="{01E98C96-CB7B-B646-A5AF-8061B566D37A}"/>
                </a:ext>
              </a:extLst>
            </p:cNvPr>
            <p:cNvPicPr preferRelativeResize="0">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952537" y="212908"/>
              <a:ext cx="631958" cy="1055069"/>
            </a:xfrm>
            <a:prstGeom prst="rect">
              <a:avLst/>
            </a:prstGeom>
          </p:spPr>
        </p:pic>
        <p:pic>
          <p:nvPicPr>
            <p:cNvPr id="54" name="グラフィックス 53" descr="鉛筆">
              <a:hlinkClick r:id="rId35" action="ppaction://hlinksldjump"/>
              <a:extLst>
                <a:ext uri="{FF2B5EF4-FFF2-40B4-BE49-F238E27FC236}">
                  <a16:creationId xmlns:a16="http://schemas.microsoft.com/office/drawing/2014/main" id="{5E445D51-F631-CF4B-A415-6019CB72EC0E}"/>
                </a:ext>
              </a:extLst>
            </p:cNvPr>
            <p:cNvPicPr preferRelativeResize="0">
              <a:picLocks/>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673420" y="258363"/>
              <a:ext cx="631958" cy="1055069"/>
            </a:xfrm>
            <a:prstGeom prst="rect">
              <a:avLst/>
            </a:prstGeom>
          </p:spPr>
        </p:pic>
        <p:pic>
          <p:nvPicPr>
            <p:cNvPr id="55" name="グラフィックス 54" descr="共有">
              <a:hlinkClick r:id="rId38" action="ppaction://hlinksldjump"/>
              <a:extLst>
                <a:ext uri="{FF2B5EF4-FFF2-40B4-BE49-F238E27FC236}">
                  <a16:creationId xmlns:a16="http://schemas.microsoft.com/office/drawing/2014/main" id="{B8D109D4-3BE7-BA40-B6D9-D0461ECAC4D8}"/>
                </a:ext>
              </a:extLst>
            </p:cNvPr>
            <p:cNvPicPr preferRelativeResize="0">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394303" y="237225"/>
              <a:ext cx="631958" cy="1055069"/>
            </a:xfrm>
            <a:prstGeom prst="rect">
              <a:avLst/>
            </a:prstGeom>
          </p:spPr>
        </p:pic>
        <p:sp>
          <p:nvSpPr>
            <p:cNvPr id="56" name="テキスト ボックス 55">
              <a:extLst>
                <a:ext uri="{FF2B5EF4-FFF2-40B4-BE49-F238E27FC236}">
                  <a16:creationId xmlns:a16="http://schemas.microsoft.com/office/drawing/2014/main" id="{C824EBBB-582A-D246-B95A-C262E0EE4AC3}"/>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7" name="テキスト ボックス 56">
              <a:extLst>
                <a:ext uri="{FF2B5EF4-FFF2-40B4-BE49-F238E27FC236}">
                  <a16:creationId xmlns:a16="http://schemas.microsoft.com/office/drawing/2014/main" id="{9952C5C7-419B-C14B-8D6D-E97FFE802AF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8" name="テキスト ボックス 57">
              <a:extLst>
                <a:ext uri="{FF2B5EF4-FFF2-40B4-BE49-F238E27FC236}">
                  <a16:creationId xmlns:a16="http://schemas.microsoft.com/office/drawing/2014/main" id="{18D82BCF-6497-0C46-A3E8-0705720F46C7}"/>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9" name="テキスト ボックス 58">
              <a:extLst>
                <a:ext uri="{FF2B5EF4-FFF2-40B4-BE49-F238E27FC236}">
                  <a16:creationId xmlns:a16="http://schemas.microsoft.com/office/drawing/2014/main" id="{B2BD6672-B1F0-2742-8E62-B785A5B1616F}"/>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0" name="テキスト ボックス 59">
              <a:extLst>
                <a:ext uri="{FF2B5EF4-FFF2-40B4-BE49-F238E27FC236}">
                  <a16:creationId xmlns:a16="http://schemas.microsoft.com/office/drawing/2014/main" id="{865F1997-E40B-6143-A404-42372301EE0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25194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215724262"/>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9" name="四角形: 角を丸くする 48">
            <a:hlinkClick r:id="rId24"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2" name="タイトル 1">
            <a:extLst>
              <a:ext uri="{FF2B5EF4-FFF2-40B4-BE49-F238E27FC236}">
                <a16:creationId xmlns:a16="http://schemas.microsoft.com/office/drawing/2014/main" id="{0423A63D-8E99-BE4A-9C1B-556B25A389C3}"/>
              </a:ext>
            </a:extLst>
          </p:cNvPr>
          <p:cNvSpPr>
            <a:spLocks noGrp="1"/>
          </p:cNvSpPr>
          <p:nvPr>
            <p:ph type="title"/>
          </p:nvPr>
        </p:nvSpPr>
        <p:spPr/>
        <p:txBody>
          <a:bodyPr>
            <a:normAutofit fontScale="90000"/>
          </a:bodyPr>
          <a:lstStyle/>
          <a:p>
            <a:r>
              <a:rPr kumimoji="1" lang="ja-JP" altLang="en-US" sz="1400" kern="1200">
                <a:solidFill>
                  <a:srgbClr val="AFABAB"/>
                </a:solidFill>
                <a:effectLst/>
                <a:latin typeface="Calibri Light" panose="020F0302020204030204" pitchFamily="34" charset="0"/>
                <a:ea typeface="游ゴシック Light" panose="020B0300000000000000" pitchFamily="34" charset="-128"/>
                <a:cs typeface="+mj-cs"/>
              </a:rPr>
              <a:t>自己分析一覧</a:t>
            </a:r>
            <a:r>
              <a:rPr kumimoji="1" lang="en-US" altLang="ja-JP" sz="1400" kern="1200">
                <a:solidFill>
                  <a:srgbClr val="AFABAB"/>
                </a:solidFill>
                <a:effectLst/>
                <a:latin typeface="Calibri Light" panose="020F0302020204030204" pitchFamily="34" charset="0"/>
                <a:ea typeface="游ゴシック Light" panose="020B0300000000000000" pitchFamily="34" charset="-128"/>
                <a:cs typeface="+mj-cs"/>
              </a:rPr>
              <a:t>4</a:t>
            </a:r>
            <a:r>
              <a:rPr lang="ja-JP" altLang="en-US"/>
              <a:t> </a:t>
            </a:r>
            <a:endParaRPr kumimoji="1" lang="ja-JP" altLang="en-US"/>
          </a:p>
        </p:txBody>
      </p:sp>
      <p:grpSp>
        <p:nvGrpSpPr>
          <p:cNvPr id="48" name="グループ化 47">
            <a:extLst>
              <a:ext uri="{FF2B5EF4-FFF2-40B4-BE49-F238E27FC236}">
                <a16:creationId xmlns:a16="http://schemas.microsoft.com/office/drawing/2014/main" id="{345E547E-E22E-2C4B-8544-F6D9D55FD47B}"/>
              </a:ext>
            </a:extLst>
          </p:cNvPr>
          <p:cNvGrpSpPr/>
          <p:nvPr/>
        </p:nvGrpSpPr>
        <p:grpSpPr>
          <a:xfrm>
            <a:off x="600722" y="650825"/>
            <a:ext cx="10990555" cy="1440667"/>
            <a:chOff x="-577185" y="212908"/>
            <a:chExt cx="7805474" cy="1688893"/>
          </a:xfrm>
        </p:grpSpPr>
        <p:pic>
          <p:nvPicPr>
            <p:cNvPr id="50" name="グラフィックス 49" descr="自宅">
              <a:hlinkClick r:id="rId25" action="ppaction://hlinksldjump"/>
              <a:extLst>
                <a:ext uri="{FF2B5EF4-FFF2-40B4-BE49-F238E27FC236}">
                  <a16:creationId xmlns:a16="http://schemas.microsoft.com/office/drawing/2014/main" id="{F858AA1D-C050-FF46-854B-9991949EAC74}"/>
                </a:ext>
              </a:extLst>
            </p:cNvPr>
            <p:cNvPicPr preferRelativeResize="0">
              <a:picLocks/>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89230" y="237225"/>
              <a:ext cx="631958" cy="1055069"/>
            </a:xfrm>
            <a:prstGeom prst="rect">
              <a:avLst/>
            </a:prstGeom>
          </p:spPr>
        </p:pic>
        <p:pic>
          <p:nvPicPr>
            <p:cNvPr id="51" name="グラフィックス 50" descr="ユーザー">
              <a:hlinkClick r:id="rId28" action="ppaction://hlinksldjump"/>
              <a:extLst>
                <a:ext uri="{FF2B5EF4-FFF2-40B4-BE49-F238E27FC236}">
                  <a16:creationId xmlns:a16="http://schemas.microsoft.com/office/drawing/2014/main" id="{D79E6C2F-9B37-644D-80C0-E6034AAE689D}"/>
                </a:ext>
              </a:extLst>
            </p:cNvPr>
            <p:cNvPicPr preferRelativeResize="0">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31653" y="212908"/>
              <a:ext cx="631958" cy="1055069"/>
            </a:xfrm>
            <a:prstGeom prst="rect">
              <a:avLst/>
            </a:prstGeom>
          </p:spPr>
        </p:pic>
        <p:pic>
          <p:nvPicPr>
            <p:cNvPr id="52" name="グラフィックス 51" descr="封筒">
              <a:hlinkClick r:id="rId31" action="ppaction://hlinksldjump"/>
              <a:extLst>
                <a:ext uri="{FF2B5EF4-FFF2-40B4-BE49-F238E27FC236}">
                  <a16:creationId xmlns:a16="http://schemas.microsoft.com/office/drawing/2014/main" id="{5AD4030F-11F8-8240-8113-A5A7474917AE}"/>
                </a:ext>
              </a:extLst>
            </p:cNvPr>
            <p:cNvPicPr preferRelativeResize="0">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952537" y="212908"/>
              <a:ext cx="631958" cy="1055069"/>
            </a:xfrm>
            <a:prstGeom prst="rect">
              <a:avLst/>
            </a:prstGeom>
          </p:spPr>
        </p:pic>
        <p:pic>
          <p:nvPicPr>
            <p:cNvPr id="53" name="グラフィックス 52" descr="鉛筆">
              <a:hlinkClick r:id="rId34" action="ppaction://hlinksldjump"/>
              <a:extLst>
                <a:ext uri="{FF2B5EF4-FFF2-40B4-BE49-F238E27FC236}">
                  <a16:creationId xmlns:a16="http://schemas.microsoft.com/office/drawing/2014/main" id="{1967F5FD-9C03-574D-9727-15D3FA55AFF0}"/>
                </a:ext>
              </a:extLst>
            </p:cNvPr>
            <p:cNvPicPr preferRelativeResize="0">
              <a:picLocks/>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673420" y="258363"/>
              <a:ext cx="631958" cy="1055069"/>
            </a:xfrm>
            <a:prstGeom prst="rect">
              <a:avLst/>
            </a:prstGeom>
          </p:spPr>
        </p:pic>
        <p:pic>
          <p:nvPicPr>
            <p:cNvPr id="54" name="グラフィックス 53" descr="共有">
              <a:hlinkClick r:id="rId37" action="ppaction://hlinksldjump"/>
              <a:extLst>
                <a:ext uri="{FF2B5EF4-FFF2-40B4-BE49-F238E27FC236}">
                  <a16:creationId xmlns:a16="http://schemas.microsoft.com/office/drawing/2014/main" id="{96453579-27CA-254C-A020-0B20A4468E23}"/>
                </a:ext>
              </a:extLst>
            </p:cNvPr>
            <p:cNvPicPr preferRelativeResize="0">
              <a:picLocks/>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94303" y="237225"/>
              <a:ext cx="631958" cy="1055069"/>
            </a:xfrm>
            <a:prstGeom prst="rect">
              <a:avLst/>
            </a:prstGeom>
          </p:spPr>
        </p:pic>
        <p:sp>
          <p:nvSpPr>
            <p:cNvPr id="55" name="テキスト ボックス 54">
              <a:extLst>
                <a:ext uri="{FF2B5EF4-FFF2-40B4-BE49-F238E27FC236}">
                  <a16:creationId xmlns:a16="http://schemas.microsoft.com/office/drawing/2014/main" id="{2C671F6C-E66D-4F42-802C-153E6DC8292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6" name="テキスト ボックス 55">
              <a:extLst>
                <a:ext uri="{FF2B5EF4-FFF2-40B4-BE49-F238E27FC236}">
                  <a16:creationId xmlns:a16="http://schemas.microsoft.com/office/drawing/2014/main" id="{8A4E034E-083B-D042-B6A2-81CECCA76EF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7" name="テキスト ボックス 56">
              <a:extLst>
                <a:ext uri="{FF2B5EF4-FFF2-40B4-BE49-F238E27FC236}">
                  <a16:creationId xmlns:a16="http://schemas.microsoft.com/office/drawing/2014/main" id="{4337EA49-908C-E64E-B9CC-01B0E8C4EDB2}"/>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8" name="テキスト ボックス 57">
              <a:extLst>
                <a:ext uri="{FF2B5EF4-FFF2-40B4-BE49-F238E27FC236}">
                  <a16:creationId xmlns:a16="http://schemas.microsoft.com/office/drawing/2014/main" id="{CB3F6A70-B9CA-654D-BA5F-4ED1FFCAA03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9" name="テキスト ボックス 58">
              <a:extLst>
                <a:ext uri="{FF2B5EF4-FFF2-40B4-BE49-F238E27FC236}">
                  <a16:creationId xmlns:a16="http://schemas.microsoft.com/office/drawing/2014/main" id="{6BA74EA9-68AE-C54E-A867-1930686110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617637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A5FD9F69-31EC-4856-8F38-A9268E4BDF34}"/>
              </a:ext>
            </a:extLst>
          </p:cNvPr>
          <p:cNvSpPr/>
          <p:nvPr/>
        </p:nvSpPr>
        <p:spPr>
          <a:xfrm>
            <a:off x="497840" y="2488365"/>
            <a:ext cx="4988560" cy="4232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4040223-DAFC-49BE-9B65-F066F45C4B5A}"/>
              </a:ext>
            </a:extLst>
          </p:cNvPr>
          <p:cNvSpPr txBox="1"/>
          <p:nvPr/>
        </p:nvSpPr>
        <p:spPr>
          <a:xfrm>
            <a:off x="1366354" y="2303699"/>
            <a:ext cx="3251532" cy="369332"/>
          </a:xfrm>
          <a:prstGeom prst="rect">
            <a:avLst/>
          </a:prstGeom>
          <a:solidFill>
            <a:schemeClr val="bg1"/>
          </a:solidFill>
        </p:spPr>
        <p:txBody>
          <a:bodyPr wrap="square" rtlCol="0">
            <a:spAutoFit/>
          </a:bodyPr>
          <a:lstStyle/>
          <a:p>
            <a:pPr algn="ctr"/>
            <a:r>
              <a:rPr kumimoji="1" lang="ja-JP" altLang="en-US" b="1"/>
              <a:t>通報されたアカウント</a:t>
            </a:r>
          </a:p>
        </p:txBody>
      </p:sp>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1903713969"/>
              </p:ext>
            </p:extLst>
          </p:nvPr>
        </p:nvGraphicFramePr>
        <p:xfrm>
          <a:off x="946875" y="2808551"/>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hlinkClick r:id="rId4" action="ppaction://hlinksldjump"/>
                      </a:endParaRPr>
                    </a:p>
                    <a:p>
                      <a:r>
                        <a:rPr kumimoji="1" lang="ja-JP" altLang="en-US" b="1">
                          <a:solidFill>
                            <a:schemeClr val="tx1"/>
                          </a:solidFill>
                        </a:rPr>
                        <a:t>　　　　　</a:t>
                      </a:r>
                      <a:r>
                        <a:rPr kumimoji="1" lang="ja-JP" altLang="en-US" b="0">
                          <a:solidFill>
                            <a:schemeClr val="tx1"/>
                          </a:solidFill>
                          <a:hlinkClick r:id="rId3" action="ppaction://hlinksldjump"/>
                        </a:rPr>
                        <a:t>フリースペース内容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959" y="2814223"/>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59" y="3500023"/>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7959" y="4221271"/>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7959" y="4922670"/>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7959" y="5608470"/>
            <a:ext cx="685800" cy="685800"/>
          </a:xfrm>
          <a:prstGeom prst="rect">
            <a:avLst/>
          </a:prstGeom>
        </p:spPr>
      </p:pic>
      <p:sp>
        <p:nvSpPr>
          <p:cNvPr id="57" name="テキスト ボックス 56">
            <a:extLst>
              <a:ext uri="{FF2B5EF4-FFF2-40B4-BE49-F238E27FC236}">
                <a16:creationId xmlns:a16="http://schemas.microsoft.com/office/drawing/2014/main" id="{6CE9F16A-329B-473A-91D2-8CF6D8002530}"/>
              </a:ext>
            </a:extLst>
          </p:cNvPr>
          <p:cNvSpPr txBox="1"/>
          <p:nvPr/>
        </p:nvSpPr>
        <p:spPr>
          <a:xfrm>
            <a:off x="4101483" y="6373973"/>
            <a:ext cx="1384917" cy="307777"/>
          </a:xfrm>
          <a:prstGeom prst="rect">
            <a:avLst/>
          </a:prstGeom>
          <a:noFill/>
        </p:spPr>
        <p:txBody>
          <a:bodyPr wrap="square" rtlCol="0">
            <a:spAutoFit/>
          </a:bodyPr>
          <a:lstStyle/>
          <a:p>
            <a:pPr algn="ctr"/>
            <a:r>
              <a:rPr kumimoji="1" lang="ja-JP" altLang="en-US" sz="1400" u="sng"/>
              <a:t>もっと見る</a:t>
            </a:r>
          </a:p>
        </p:txBody>
      </p:sp>
      <p:sp>
        <p:nvSpPr>
          <p:cNvPr id="58" name="四角形: 角を丸くする 57">
            <a:hlinkClick r:id="rId15" action="ppaction://hlinksldjump"/>
            <a:extLst>
              <a:ext uri="{FF2B5EF4-FFF2-40B4-BE49-F238E27FC236}">
                <a16:creationId xmlns:a16="http://schemas.microsoft.com/office/drawing/2014/main" id="{181EA181-6237-4E5B-8009-E34332D983A6}"/>
              </a:ext>
            </a:extLst>
          </p:cNvPr>
          <p:cNvSpPr/>
          <p:nvPr/>
        </p:nvSpPr>
        <p:spPr>
          <a:xfrm>
            <a:off x="7676009" y="2391466"/>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アカウント検索</a:t>
            </a:r>
          </a:p>
        </p:txBody>
      </p:sp>
      <p:sp>
        <p:nvSpPr>
          <p:cNvPr id="2" name="タイトル 1">
            <a:extLst>
              <a:ext uri="{FF2B5EF4-FFF2-40B4-BE49-F238E27FC236}">
                <a16:creationId xmlns:a16="http://schemas.microsoft.com/office/drawing/2014/main" id="{DBF0107B-D0F6-2941-B4CF-D13FBAAFB88C}"/>
              </a:ext>
            </a:extLst>
          </p:cNvPr>
          <p:cNvSpPr>
            <a:spLocks noGrp="1"/>
          </p:cNvSpPr>
          <p:nvPr>
            <p:ph type="title"/>
          </p:nvPr>
        </p:nvSpPr>
        <p:spPr/>
        <p:txBody>
          <a:bodyPr>
            <a:normAutofit fontScale="90000"/>
          </a:bodyPr>
          <a:lstStyle/>
          <a:p>
            <a:r>
              <a:rPr kumimoji="1" lang="ja-JP" altLang="en-US"/>
              <a:t>トップページ</a:t>
            </a:r>
            <a:r>
              <a:rPr kumimoji="1" lang="en-US" altLang="ja-JP"/>
              <a:t>(</a:t>
            </a:r>
            <a:r>
              <a:rPr kumimoji="1" lang="ja-JP" altLang="en-US"/>
              <a:t>管理者</a:t>
            </a:r>
            <a:r>
              <a:rPr kumimoji="1" lang="en-US" altLang="ja-JP"/>
              <a:t>)</a:t>
            </a:r>
            <a:endParaRPr kumimoji="1" lang="ja-JP" altLang="en-US"/>
          </a:p>
        </p:txBody>
      </p:sp>
      <p:grpSp>
        <p:nvGrpSpPr>
          <p:cNvPr id="41" name="グループ化 40">
            <a:extLst>
              <a:ext uri="{FF2B5EF4-FFF2-40B4-BE49-F238E27FC236}">
                <a16:creationId xmlns:a16="http://schemas.microsoft.com/office/drawing/2014/main" id="{CA11BB26-244E-0A45-A11C-D17EBCD40278}"/>
              </a:ext>
            </a:extLst>
          </p:cNvPr>
          <p:cNvGrpSpPr/>
          <p:nvPr/>
        </p:nvGrpSpPr>
        <p:grpSpPr>
          <a:xfrm>
            <a:off x="600722" y="650825"/>
            <a:ext cx="10990555" cy="1440667"/>
            <a:chOff x="-577185" y="212908"/>
            <a:chExt cx="7805474" cy="1688893"/>
          </a:xfrm>
        </p:grpSpPr>
        <p:pic>
          <p:nvPicPr>
            <p:cNvPr id="42" name="グラフィックス 41" descr="自宅">
              <a:hlinkClick r:id="rId16" action="ppaction://hlinksldjump"/>
              <a:extLst>
                <a:ext uri="{FF2B5EF4-FFF2-40B4-BE49-F238E27FC236}">
                  <a16:creationId xmlns:a16="http://schemas.microsoft.com/office/drawing/2014/main" id="{F975AD34-1511-E54B-A23E-F04FAB8F5D16}"/>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9230" y="237225"/>
              <a:ext cx="631958" cy="1055069"/>
            </a:xfrm>
            <a:prstGeom prst="rect">
              <a:avLst/>
            </a:prstGeom>
          </p:spPr>
        </p:pic>
        <p:pic>
          <p:nvPicPr>
            <p:cNvPr id="43" name="グラフィックス 42" descr="ユーザー">
              <a:hlinkClick r:id="rId19" action="ppaction://hlinksldjump"/>
              <a:extLst>
                <a:ext uri="{FF2B5EF4-FFF2-40B4-BE49-F238E27FC236}">
                  <a16:creationId xmlns:a16="http://schemas.microsoft.com/office/drawing/2014/main" id="{81D52608-A941-B140-B99D-48465F72035E}"/>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231653" y="212908"/>
              <a:ext cx="631958" cy="1055069"/>
            </a:xfrm>
            <a:prstGeom prst="rect">
              <a:avLst/>
            </a:prstGeom>
          </p:spPr>
        </p:pic>
        <p:pic>
          <p:nvPicPr>
            <p:cNvPr id="44" name="グラフィックス 43" descr="封筒">
              <a:hlinkClick r:id="rId22" action="ppaction://hlinksldjump"/>
              <a:extLst>
                <a:ext uri="{FF2B5EF4-FFF2-40B4-BE49-F238E27FC236}">
                  <a16:creationId xmlns:a16="http://schemas.microsoft.com/office/drawing/2014/main" id="{A90E50F1-AF91-814B-AD1C-36B0DA564150}"/>
                </a:ext>
              </a:extLst>
            </p:cNvPr>
            <p:cNvPicPr preferRelativeResize="0">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537" y="212908"/>
              <a:ext cx="631958" cy="1055069"/>
            </a:xfrm>
            <a:prstGeom prst="rect">
              <a:avLst/>
            </a:prstGeom>
          </p:spPr>
        </p:pic>
        <p:pic>
          <p:nvPicPr>
            <p:cNvPr id="45" name="グラフィックス 44" descr="鉛筆">
              <a:hlinkClick r:id="rId25" action="ppaction://hlinksldjump"/>
              <a:extLst>
                <a:ext uri="{FF2B5EF4-FFF2-40B4-BE49-F238E27FC236}">
                  <a16:creationId xmlns:a16="http://schemas.microsoft.com/office/drawing/2014/main" id="{A24A3001-1EC9-EB41-9424-C8CE57FAA051}"/>
                </a:ext>
              </a:extLst>
            </p:cNvPr>
            <p:cNvPicPr preferRelativeResize="0">
              <a:picLocks/>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673420" y="258363"/>
              <a:ext cx="631958" cy="1055069"/>
            </a:xfrm>
            <a:prstGeom prst="rect">
              <a:avLst/>
            </a:prstGeom>
          </p:spPr>
        </p:pic>
        <p:pic>
          <p:nvPicPr>
            <p:cNvPr id="46" name="グラフィックス 45" descr="共有">
              <a:hlinkClick r:id="rId28" action="ppaction://hlinksldjump"/>
              <a:extLst>
                <a:ext uri="{FF2B5EF4-FFF2-40B4-BE49-F238E27FC236}">
                  <a16:creationId xmlns:a16="http://schemas.microsoft.com/office/drawing/2014/main" id="{D5DEA977-1B4B-914D-9862-D612B38C5A81}"/>
                </a:ext>
              </a:extLst>
            </p:cNvPr>
            <p:cNvPicPr preferRelativeResize="0">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F2D4A08-CA20-E448-8867-FBC897E56BE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solidFill>
                    <a:srgbClr val="FF0000"/>
                  </a:solidFill>
                </a:rPr>
                <a:t>HOME</a:t>
              </a:r>
              <a:endParaRPr kumimoji="1" lang="ja-JP" altLang="en-US">
                <a:solidFill>
                  <a:srgbClr val="FF0000"/>
                </a:solidFill>
              </a:endParaRPr>
            </a:p>
          </p:txBody>
        </p:sp>
        <p:sp>
          <p:nvSpPr>
            <p:cNvPr id="48" name="テキスト ボックス 47">
              <a:extLst>
                <a:ext uri="{FF2B5EF4-FFF2-40B4-BE49-F238E27FC236}">
                  <a16:creationId xmlns:a16="http://schemas.microsoft.com/office/drawing/2014/main" id="{BEFDD480-0177-5849-84E9-5B51A39C814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9" name="テキスト ボックス 48">
              <a:extLst>
                <a:ext uri="{FF2B5EF4-FFF2-40B4-BE49-F238E27FC236}">
                  <a16:creationId xmlns:a16="http://schemas.microsoft.com/office/drawing/2014/main" id="{11A12AD3-8F3F-A44B-AB5D-B7289CE8622E}"/>
                </a:ext>
              </a:extLst>
            </p:cNvPr>
            <p:cNvSpPr txBox="1"/>
            <p:nvPr/>
          </p:nvSpPr>
          <p:spPr>
            <a:xfrm>
              <a:off x="2693533" y="1144108"/>
              <a:ext cx="1149965" cy="432968"/>
            </a:xfrm>
            <a:prstGeom prst="rect">
              <a:avLst/>
            </a:prstGeom>
            <a:noFill/>
          </p:spPr>
          <p:txBody>
            <a:bodyPr wrap="square" rtlCol="0">
              <a:spAutoFit/>
            </a:bodyPr>
            <a:lstStyle/>
            <a:p>
              <a:pPr algn="ctr"/>
              <a:r>
                <a:rPr kumimoji="1" lang="en-US" altLang="ja-JP"/>
                <a:t>E-BLAST</a:t>
              </a:r>
              <a:endParaRPr kumimoji="1" lang="ja-JP" altLang="en-US"/>
            </a:p>
          </p:txBody>
        </p:sp>
        <p:sp>
          <p:nvSpPr>
            <p:cNvPr id="50" name="テキスト ボックス 49">
              <a:extLst>
                <a:ext uri="{FF2B5EF4-FFF2-40B4-BE49-F238E27FC236}">
                  <a16:creationId xmlns:a16="http://schemas.microsoft.com/office/drawing/2014/main" id="{B77CC34A-1AFC-874B-BF6A-98708A5B0C1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AA97F8DF-2EF2-0D45-A3F5-1B740DCE412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62238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このユーザーを削除しますか？</a:t>
            </a:r>
          </a:p>
        </p:txBody>
      </p:sp>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3655" y="2593043"/>
            <a:ext cx="2006708" cy="2006708"/>
          </a:xfrm>
          <a:prstGeom prst="rect">
            <a:avLst/>
          </a:prstGeom>
        </p:spPr>
      </p:pic>
      <p:sp>
        <p:nvSpPr>
          <p:cNvPr id="2" name="テキスト ボックス 1">
            <a:extLst>
              <a:ext uri="{FF2B5EF4-FFF2-40B4-BE49-F238E27FC236}">
                <a16:creationId xmlns:a16="http://schemas.microsoft.com/office/drawing/2014/main" id="{20ABE153-533B-4782-87B2-970F3DC227EA}"/>
              </a:ext>
            </a:extLst>
          </p:cNvPr>
          <p:cNvSpPr txBox="1"/>
          <p:nvPr/>
        </p:nvSpPr>
        <p:spPr>
          <a:xfrm>
            <a:off x="4958743" y="2761676"/>
            <a:ext cx="3480047" cy="1754326"/>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	</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ユーザー削除</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5"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6"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3" name="タイトル 2">
            <a:extLst>
              <a:ext uri="{FF2B5EF4-FFF2-40B4-BE49-F238E27FC236}">
                <a16:creationId xmlns:a16="http://schemas.microsoft.com/office/drawing/2014/main" id="{CDB65CDE-8DCA-4C4D-BE12-622F8A3EF453}"/>
              </a:ext>
            </a:extLst>
          </p:cNvPr>
          <p:cNvSpPr>
            <a:spLocks noGrp="1"/>
          </p:cNvSpPr>
          <p:nvPr>
            <p:ph type="title"/>
          </p:nvPr>
        </p:nvSpPr>
        <p:spPr/>
        <p:txBody>
          <a:bodyPr>
            <a:normAutofit fontScale="90000"/>
          </a:bodyPr>
          <a:lstStyle/>
          <a:p>
            <a:r>
              <a:rPr kumimoji="1" lang="ja-JP" altLang="en-US"/>
              <a:t>ユーザー削除</a:t>
            </a:r>
          </a:p>
        </p:txBody>
      </p:sp>
      <p:grpSp>
        <p:nvGrpSpPr>
          <p:cNvPr id="21" name="グループ化 20">
            <a:extLst>
              <a:ext uri="{FF2B5EF4-FFF2-40B4-BE49-F238E27FC236}">
                <a16:creationId xmlns:a16="http://schemas.microsoft.com/office/drawing/2014/main" id="{BEB0940F-F1DF-8C49-AC4E-C273A088F1FE}"/>
              </a:ext>
            </a:extLst>
          </p:cNvPr>
          <p:cNvGrpSpPr/>
          <p:nvPr/>
        </p:nvGrpSpPr>
        <p:grpSpPr>
          <a:xfrm>
            <a:off x="600722" y="650825"/>
            <a:ext cx="10990555" cy="1440667"/>
            <a:chOff x="-577185" y="212908"/>
            <a:chExt cx="7805474" cy="1688893"/>
          </a:xfrm>
        </p:grpSpPr>
        <p:pic>
          <p:nvPicPr>
            <p:cNvPr id="22" name="グラフィックス 21" descr="自宅">
              <a:hlinkClick r:id="rId7" action="ppaction://hlinksldjump"/>
              <a:extLst>
                <a:ext uri="{FF2B5EF4-FFF2-40B4-BE49-F238E27FC236}">
                  <a16:creationId xmlns:a16="http://schemas.microsoft.com/office/drawing/2014/main" id="{2CACAC67-F397-B641-B168-1CCC8C80462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4" name="グラフィックス 23" descr="ユーザー">
              <a:hlinkClick r:id="rId10" action="ppaction://hlinksldjump"/>
              <a:extLst>
                <a:ext uri="{FF2B5EF4-FFF2-40B4-BE49-F238E27FC236}">
                  <a16:creationId xmlns:a16="http://schemas.microsoft.com/office/drawing/2014/main" id="{D519391D-3479-BE47-ADF2-658575443853}"/>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6" name="グラフィックス 25" descr="封筒">
              <a:hlinkClick r:id="rId13" action="ppaction://hlinksldjump"/>
              <a:extLst>
                <a:ext uri="{FF2B5EF4-FFF2-40B4-BE49-F238E27FC236}">
                  <a16:creationId xmlns:a16="http://schemas.microsoft.com/office/drawing/2014/main" id="{C7B52E90-E435-3648-85A7-EE825FAF0D41}"/>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2537" y="212908"/>
              <a:ext cx="631958" cy="1055069"/>
            </a:xfrm>
            <a:prstGeom prst="rect">
              <a:avLst/>
            </a:prstGeom>
          </p:spPr>
        </p:pic>
        <p:pic>
          <p:nvPicPr>
            <p:cNvPr id="27" name="グラフィックス 26" descr="鉛筆">
              <a:hlinkClick r:id="rId16" action="ppaction://hlinksldjump"/>
              <a:extLst>
                <a:ext uri="{FF2B5EF4-FFF2-40B4-BE49-F238E27FC236}">
                  <a16:creationId xmlns:a16="http://schemas.microsoft.com/office/drawing/2014/main" id="{5C8CFD0D-39FC-4044-93D5-6DF277068E7B}"/>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73420" y="258363"/>
              <a:ext cx="631958" cy="1055069"/>
            </a:xfrm>
            <a:prstGeom prst="rect">
              <a:avLst/>
            </a:prstGeom>
          </p:spPr>
        </p:pic>
        <p:pic>
          <p:nvPicPr>
            <p:cNvPr id="28" name="グラフィックス 27" descr="共有">
              <a:hlinkClick r:id="rId19" action="ppaction://hlinksldjump"/>
              <a:extLst>
                <a:ext uri="{FF2B5EF4-FFF2-40B4-BE49-F238E27FC236}">
                  <a16:creationId xmlns:a16="http://schemas.microsoft.com/office/drawing/2014/main" id="{96E02AD7-8A31-B043-98C2-5DCD717527E0}"/>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39A1D757-FFAB-0D45-A109-0778C81E41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4" name="テキスト ボックス 43">
              <a:extLst>
                <a:ext uri="{FF2B5EF4-FFF2-40B4-BE49-F238E27FC236}">
                  <a16:creationId xmlns:a16="http://schemas.microsoft.com/office/drawing/2014/main" id="{BC381E5C-FAF7-0D4E-9CCA-DE194BD224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6" name="テキスト ボックス 45">
              <a:extLst>
                <a:ext uri="{FF2B5EF4-FFF2-40B4-BE49-F238E27FC236}">
                  <a16:creationId xmlns:a16="http://schemas.microsoft.com/office/drawing/2014/main" id="{D476B5FF-2C93-5343-B007-982B609AAEF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7" name="テキスト ボックス 46">
              <a:extLst>
                <a:ext uri="{FF2B5EF4-FFF2-40B4-BE49-F238E27FC236}">
                  <a16:creationId xmlns:a16="http://schemas.microsoft.com/office/drawing/2014/main" id="{5226FEF6-4604-8D42-9A1D-0C59A09DB4C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8" name="テキスト ボックス 47">
            <a:extLst>
              <a:ext uri="{FF2B5EF4-FFF2-40B4-BE49-F238E27FC236}">
                <a16:creationId xmlns:a16="http://schemas.microsoft.com/office/drawing/2014/main" id="{2CD21120-F5E9-4D3A-B458-4CAC7841C5CD}"/>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3754227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このユーザーを削除しました</a:t>
            </a:r>
          </a:p>
        </p:txBody>
      </p:sp>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3655" y="2593043"/>
            <a:ext cx="2006708" cy="2006708"/>
          </a:xfrm>
          <a:prstGeom prst="rect">
            <a:avLst/>
          </a:prstGeom>
        </p:spPr>
      </p:pic>
      <p:sp>
        <p:nvSpPr>
          <p:cNvPr id="2" name="テキスト ボックス 1">
            <a:extLst>
              <a:ext uri="{FF2B5EF4-FFF2-40B4-BE49-F238E27FC236}">
                <a16:creationId xmlns:a16="http://schemas.microsoft.com/office/drawing/2014/main" id="{20ABE153-533B-4782-87B2-970F3DC227EA}"/>
              </a:ext>
            </a:extLst>
          </p:cNvPr>
          <p:cNvSpPr txBox="1"/>
          <p:nvPr/>
        </p:nvSpPr>
        <p:spPr>
          <a:xfrm>
            <a:off x="4958743" y="2761676"/>
            <a:ext cx="3480047" cy="1754326"/>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	</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ユーザー削除</a:t>
            </a:r>
          </a:p>
        </p:txBody>
      </p:sp>
      <p:sp>
        <p:nvSpPr>
          <p:cNvPr id="20" name="四角形: 角を丸くする 19">
            <a:hlinkClick r:id="rId5" action="ppaction://hlinksldjump"/>
            <a:extLst>
              <a:ext uri="{FF2B5EF4-FFF2-40B4-BE49-F238E27FC236}">
                <a16:creationId xmlns:a16="http://schemas.microsoft.com/office/drawing/2014/main" id="{7C47D910-E78F-4556-B43B-1FBA74E65CC9}"/>
              </a:ext>
            </a:extLst>
          </p:cNvPr>
          <p:cNvSpPr/>
          <p:nvPr/>
        </p:nvSpPr>
        <p:spPr>
          <a:xfrm>
            <a:off x="4725271" y="5676204"/>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3" name="タイトル 2">
            <a:extLst>
              <a:ext uri="{FF2B5EF4-FFF2-40B4-BE49-F238E27FC236}">
                <a16:creationId xmlns:a16="http://schemas.microsoft.com/office/drawing/2014/main" id="{10564102-23FC-BA4C-A1D2-6767CB46D980}"/>
              </a:ext>
            </a:extLst>
          </p:cNvPr>
          <p:cNvSpPr>
            <a:spLocks noGrp="1"/>
          </p:cNvSpPr>
          <p:nvPr>
            <p:ph type="title"/>
          </p:nvPr>
        </p:nvSpPr>
        <p:spPr/>
        <p:txBody>
          <a:bodyPr>
            <a:normAutofit fontScale="90000"/>
          </a:bodyPr>
          <a:lstStyle/>
          <a:p>
            <a:r>
              <a:rPr kumimoji="1" lang="ja-JP" altLang="en-US"/>
              <a:t>ユーザー削除確認画面</a:t>
            </a:r>
          </a:p>
        </p:txBody>
      </p:sp>
      <p:grpSp>
        <p:nvGrpSpPr>
          <p:cNvPr id="19" name="グループ化 18">
            <a:extLst>
              <a:ext uri="{FF2B5EF4-FFF2-40B4-BE49-F238E27FC236}">
                <a16:creationId xmlns:a16="http://schemas.microsoft.com/office/drawing/2014/main" id="{09E8E348-7AE5-8946-9E58-D9E1D33B58A5}"/>
              </a:ext>
            </a:extLst>
          </p:cNvPr>
          <p:cNvGrpSpPr/>
          <p:nvPr/>
        </p:nvGrpSpPr>
        <p:grpSpPr>
          <a:xfrm>
            <a:off x="600722" y="650825"/>
            <a:ext cx="10990555" cy="1440667"/>
            <a:chOff x="-577185" y="212908"/>
            <a:chExt cx="7805474" cy="1688893"/>
          </a:xfrm>
        </p:grpSpPr>
        <p:pic>
          <p:nvPicPr>
            <p:cNvPr id="21" name="グラフィックス 20" descr="自宅">
              <a:hlinkClick r:id="rId6" action="ppaction://hlinksldjump"/>
              <a:extLst>
                <a:ext uri="{FF2B5EF4-FFF2-40B4-BE49-F238E27FC236}">
                  <a16:creationId xmlns:a16="http://schemas.microsoft.com/office/drawing/2014/main" id="{40D232F1-E980-F34A-BA17-F4519D4EE89A}"/>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22" name="グラフィックス 21" descr="ユーザー">
              <a:hlinkClick r:id="rId9" action="ppaction://hlinksldjump"/>
              <a:extLst>
                <a:ext uri="{FF2B5EF4-FFF2-40B4-BE49-F238E27FC236}">
                  <a16:creationId xmlns:a16="http://schemas.microsoft.com/office/drawing/2014/main" id="{1C6C4DC7-5BD9-D54F-BB57-57CB85425C66}"/>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4" name="グラフィックス 23" descr="封筒">
              <a:hlinkClick r:id="rId12" action="ppaction://hlinksldjump"/>
              <a:extLst>
                <a:ext uri="{FF2B5EF4-FFF2-40B4-BE49-F238E27FC236}">
                  <a16:creationId xmlns:a16="http://schemas.microsoft.com/office/drawing/2014/main" id="{D5D7E30A-98F0-9748-BA7C-1A5FED69DE35}"/>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6" name="グラフィックス 25" descr="鉛筆">
              <a:hlinkClick r:id="rId15" action="ppaction://hlinksldjump"/>
              <a:extLst>
                <a:ext uri="{FF2B5EF4-FFF2-40B4-BE49-F238E27FC236}">
                  <a16:creationId xmlns:a16="http://schemas.microsoft.com/office/drawing/2014/main" id="{704F8614-5ABA-3F42-8CC0-2997638B8AB7}"/>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7" name="グラフィックス 26" descr="共有">
              <a:hlinkClick r:id="rId18" action="ppaction://hlinksldjump"/>
              <a:extLst>
                <a:ext uri="{FF2B5EF4-FFF2-40B4-BE49-F238E27FC236}">
                  <a16:creationId xmlns:a16="http://schemas.microsoft.com/office/drawing/2014/main" id="{4ABB9295-A80F-3344-B551-5278386F7439}"/>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0E73E757-28C3-C445-835B-CAAAE0315FF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23FA63B9-4225-9145-8E60-12BA6147385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8A244949-05D2-3B4F-AD00-A48288F5E4D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2E9FCDFF-3577-B147-A757-59F0342F3D8D}"/>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BDDDF39C-9771-4E21-9B15-9825DB2C4544}"/>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1444125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r>
              <a:rPr kumimoji="1" lang="ja-JP" altLang="en-US" sz="4800"/>
              <a:t>メッセージ内容を</a:t>
            </a:r>
            <a:endParaRPr kumimoji="1" lang="en-US" altLang="ja-JP" sz="4800"/>
          </a:p>
          <a:p>
            <a:r>
              <a:rPr kumimoji="1" lang="ja-JP" altLang="en-US" sz="4800"/>
              <a:t>ここに記述</a:t>
            </a:r>
            <a:endParaRPr kumimoji="1" lang="en-US" altLang="ja-JP" sz="4800"/>
          </a:p>
          <a:p>
            <a:endParaRPr kumimoji="1" lang="en-US" altLang="ja-JP" sz="4800"/>
          </a:p>
          <a:p>
            <a:endParaRPr kumimoji="1" lang="ja-JP" altLang="en-US" sz="4800"/>
          </a:p>
        </p:txBody>
      </p:sp>
      <p:pic>
        <p:nvPicPr>
          <p:cNvPr id="5" name="グラフィックス 4" descr="送信">
            <a:hlinkClick r:id="rId3" action="ppaction://hlinksldjump"/>
            <a:extLst>
              <a:ext uri="{FF2B5EF4-FFF2-40B4-BE49-F238E27FC236}">
                <a16:creationId xmlns:a16="http://schemas.microsoft.com/office/drawing/2014/main" id="{419C6C62-10C1-4893-85A7-A6DB66B09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3777" y="1763026"/>
            <a:ext cx="778026" cy="778026"/>
          </a:xfrm>
          <a:prstGeom prst="rect">
            <a:avLst/>
          </a:prstGeom>
        </p:spPr>
      </p:pic>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2754269298"/>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hlinkClick r:id="rId6" action="ppaction://hlinksldjump"/>
                        </a:rPr>
                        <a:t>件名１</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6" action="ppaction://hlinksldjump"/>
                        </a:rPr>
                        <a:t>メッセージ内容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17" name="テキスト ボックス 16">
            <a:extLst>
              <a:ext uri="{FF2B5EF4-FFF2-40B4-BE49-F238E27FC236}">
                <a16:creationId xmlns:a16="http://schemas.microsoft.com/office/drawing/2014/main" id="{330AEA0D-1688-4C76-ACD8-A16727ACC96A}"/>
              </a:ext>
            </a:extLst>
          </p:cNvPr>
          <p:cNvSpPr txBox="1"/>
          <p:nvPr/>
        </p:nvSpPr>
        <p:spPr>
          <a:xfrm>
            <a:off x="10183182" y="2422535"/>
            <a:ext cx="1619215" cy="369333"/>
          </a:xfrm>
          <a:prstGeom prst="rect">
            <a:avLst/>
          </a:prstGeom>
          <a:noFill/>
        </p:spPr>
        <p:txBody>
          <a:bodyPr wrap="square" rtlCol="0">
            <a:spAutoFit/>
          </a:bodyPr>
          <a:lstStyle/>
          <a:p>
            <a:pPr algn="ctr"/>
            <a:r>
              <a:rPr kumimoji="1" lang="en-US" altLang="ja-JP">
                <a:solidFill>
                  <a:srgbClr val="00B0F0"/>
                </a:solidFill>
              </a:rPr>
              <a:t>SEND</a:t>
            </a:r>
            <a:r>
              <a:rPr kumimoji="1" lang="ja-JP" altLang="en-US">
                <a:solidFill>
                  <a:srgbClr val="00B0F0"/>
                </a:solidFill>
              </a:rPr>
              <a:t> </a:t>
            </a:r>
            <a:r>
              <a:rPr kumimoji="1" lang="en-US" altLang="ja-JP">
                <a:solidFill>
                  <a:srgbClr val="00B0F0"/>
                </a:solidFill>
              </a:rPr>
              <a:t>MAIL</a:t>
            </a:r>
            <a:endParaRPr kumimoji="1" lang="ja-JP" altLang="en-US">
              <a:solidFill>
                <a:srgbClr val="00B0F0"/>
              </a:solidFill>
            </a:endParaRPr>
          </a:p>
        </p:txBody>
      </p:sp>
      <p:sp>
        <p:nvSpPr>
          <p:cNvPr id="3" name="タイトル 2">
            <a:extLst>
              <a:ext uri="{FF2B5EF4-FFF2-40B4-BE49-F238E27FC236}">
                <a16:creationId xmlns:a16="http://schemas.microsoft.com/office/drawing/2014/main" id="{61BC2AB9-B5A3-8D4B-B95F-89E2330166A4}"/>
              </a:ext>
            </a:extLst>
          </p:cNvPr>
          <p:cNvSpPr>
            <a:spLocks noGrp="1"/>
          </p:cNvSpPr>
          <p:nvPr>
            <p:ph type="title"/>
          </p:nvPr>
        </p:nvSpPr>
        <p:spPr/>
        <p:txBody>
          <a:bodyPr>
            <a:normAutofit fontScale="90000"/>
          </a:bodyPr>
          <a:lstStyle/>
          <a:p>
            <a:r>
              <a:rPr lang="ja-JP" altLang="en-US"/>
              <a:t>一斉連絡</a:t>
            </a:r>
            <a:r>
              <a:rPr kumimoji="1" lang="ja-JP" altLang="en-US"/>
              <a:t>送信画面</a:t>
            </a:r>
          </a:p>
        </p:txBody>
      </p:sp>
      <p:grpSp>
        <p:nvGrpSpPr>
          <p:cNvPr id="19" name="グループ化 18">
            <a:extLst>
              <a:ext uri="{FF2B5EF4-FFF2-40B4-BE49-F238E27FC236}">
                <a16:creationId xmlns:a16="http://schemas.microsoft.com/office/drawing/2014/main" id="{FDF3A794-4A0C-4A41-9A25-5DA4F170A9F4}"/>
              </a:ext>
            </a:extLst>
          </p:cNvPr>
          <p:cNvGrpSpPr/>
          <p:nvPr/>
        </p:nvGrpSpPr>
        <p:grpSpPr>
          <a:xfrm>
            <a:off x="600722" y="650825"/>
            <a:ext cx="10990555" cy="1440667"/>
            <a:chOff x="-577185" y="212908"/>
            <a:chExt cx="7805474" cy="1688893"/>
          </a:xfrm>
        </p:grpSpPr>
        <p:pic>
          <p:nvPicPr>
            <p:cNvPr id="20" name="グラフィックス 19" descr="自宅">
              <a:hlinkClick r:id="rId7" action="ppaction://hlinksldjump"/>
              <a:extLst>
                <a:ext uri="{FF2B5EF4-FFF2-40B4-BE49-F238E27FC236}">
                  <a16:creationId xmlns:a16="http://schemas.microsoft.com/office/drawing/2014/main" id="{EBEB9C98-C1C1-784D-BA54-6E7B9006CAB1}"/>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1" name="グラフィックス 20" descr="ユーザー">
              <a:hlinkClick r:id="rId10" action="ppaction://hlinksldjump"/>
              <a:extLst>
                <a:ext uri="{FF2B5EF4-FFF2-40B4-BE49-F238E27FC236}">
                  <a16:creationId xmlns:a16="http://schemas.microsoft.com/office/drawing/2014/main" id="{316617E9-7127-A241-8EDE-4717700B2635}"/>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2" name="グラフィックス 21" descr="封筒">
              <a:hlinkClick r:id="rId13" action="ppaction://hlinksldjump"/>
              <a:extLst>
                <a:ext uri="{FF2B5EF4-FFF2-40B4-BE49-F238E27FC236}">
                  <a16:creationId xmlns:a16="http://schemas.microsoft.com/office/drawing/2014/main" id="{33195C9F-B126-4A4B-A00E-A8B276BD122E}"/>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2537" y="212908"/>
              <a:ext cx="631958" cy="1055069"/>
            </a:xfrm>
            <a:prstGeom prst="rect">
              <a:avLst/>
            </a:prstGeom>
          </p:spPr>
        </p:pic>
        <p:pic>
          <p:nvPicPr>
            <p:cNvPr id="23" name="グラフィックス 22" descr="鉛筆">
              <a:hlinkClick r:id="rId16" action="ppaction://hlinksldjump"/>
              <a:extLst>
                <a:ext uri="{FF2B5EF4-FFF2-40B4-BE49-F238E27FC236}">
                  <a16:creationId xmlns:a16="http://schemas.microsoft.com/office/drawing/2014/main" id="{34FE0E5C-C745-E848-BA48-BF5642896BBE}"/>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73420" y="258363"/>
              <a:ext cx="631958" cy="1055069"/>
            </a:xfrm>
            <a:prstGeom prst="rect">
              <a:avLst/>
            </a:prstGeom>
          </p:spPr>
        </p:pic>
        <p:pic>
          <p:nvPicPr>
            <p:cNvPr id="25" name="グラフィックス 24" descr="共有">
              <a:hlinkClick r:id="rId19" action="ppaction://hlinksldjump"/>
              <a:extLst>
                <a:ext uri="{FF2B5EF4-FFF2-40B4-BE49-F238E27FC236}">
                  <a16:creationId xmlns:a16="http://schemas.microsoft.com/office/drawing/2014/main" id="{34BAE515-723A-2644-AA24-71D81DF21886}"/>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D3B096E3-9ACD-1E40-93A8-EB95A353AA1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E5443B59-EE45-DB4B-998D-BABCF196127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1" name="テキスト ボックス 40">
              <a:extLst>
                <a:ext uri="{FF2B5EF4-FFF2-40B4-BE49-F238E27FC236}">
                  <a16:creationId xmlns:a16="http://schemas.microsoft.com/office/drawing/2014/main" id="{5C86B600-17D2-4B4E-BA6A-EC6050AD329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2" name="テキスト ボックス 41">
              <a:extLst>
                <a:ext uri="{FF2B5EF4-FFF2-40B4-BE49-F238E27FC236}">
                  <a16:creationId xmlns:a16="http://schemas.microsoft.com/office/drawing/2014/main" id="{5858D7DC-8758-FF48-93F7-2AB5B1C20A7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3" name="テキスト ボックス 42">
            <a:extLst>
              <a:ext uri="{FF2B5EF4-FFF2-40B4-BE49-F238E27FC236}">
                <a16:creationId xmlns:a16="http://schemas.microsoft.com/office/drawing/2014/main" id="{28664159-6385-4550-BEBE-B04D0D783A3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
        <p:nvSpPr>
          <p:cNvPr id="44" name="正方形/長方形 43">
            <a:extLst>
              <a:ext uri="{FF2B5EF4-FFF2-40B4-BE49-F238E27FC236}">
                <a16:creationId xmlns:a16="http://schemas.microsoft.com/office/drawing/2014/main" id="{0994945A-90D4-414A-9317-E1F1B6414D7C}"/>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288892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このメッセージを送信しますか？</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3"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4"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20" name="テキスト ボックス 19">
            <a:extLst>
              <a:ext uri="{FF2B5EF4-FFF2-40B4-BE49-F238E27FC236}">
                <a16:creationId xmlns:a16="http://schemas.microsoft.com/office/drawing/2014/main" id="{180683AB-3C53-4281-9201-AD1AD7029147}"/>
              </a:ext>
            </a:extLst>
          </p:cNvPr>
          <p:cNvSpPr txBox="1"/>
          <p:nvPr/>
        </p:nvSpPr>
        <p:spPr>
          <a:xfrm>
            <a:off x="1738246" y="2885832"/>
            <a:ext cx="8897203" cy="1569660"/>
          </a:xfrm>
          <a:prstGeom prst="rect">
            <a:avLst/>
          </a:prstGeom>
          <a:noFill/>
          <a:ln>
            <a:solidFill>
              <a:schemeClr val="tx1"/>
            </a:solidFill>
          </a:ln>
        </p:spPr>
        <p:txBody>
          <a:bodyPr wrap="square" rtlCol="0">
            <a:spAutoFit/>
          </a:bodyPr>
          <a:lstStyle/>
          <a:p>
            <a:pPr algn="ctr"/>
            <a:r>
              <a:rPr kumimoji="1" lang="ja-JP" altLang="en-US" sz="4800"/>
              <a:t>メッセージ内容</a:t>
            </a:r>
            <a:endParaRPr kumimoji="1" lang="en-US" altLang="ja-JP" sz="4800"/>
          </a:p>
          <a:p>
            <a:pPr algn="ctr"/>
            <a:endParaRPr kumimoji="1" lang="en-US" altLang="ja-JP" sz="4800"/>
          </a:p>
        </p:txBody>
      </p:sp>
      <p:sp>
        <p:nvSpPr>
          <p:cNvPr id="2" name="タイトル 1">
            <a:extLst>
              <a:ext uri="{FF2B5EF4-FFF2-40B4-BE49-F238E27FC236}">
                <a16:creationId xmlns:a16="http://schemas.microsoft.com/office/drawing/2014/main" id="{D4E0B07A-F93A-7147-909B-E3A7B16984A2}"/>
              </a:ext>
            </a:extLst>
          </p:cNvPr>
          <p:cNvSpPr>
            <a:spLocks noGrp="1"/>
          </p:cNvSpPr>
          <p:nvPr>
            <p:ph type="title"/>
          </p:nvPr>
        </p:nvSpPr>
        <p:spPr/>
        <p:txBody>
          <a:bodyPr>
            <a:normAutofit fontScale="90000"/>
          </a:bodyPr>
          <a:lstStyle/>
          <a:p>
            <a:r>
              <a:rPr lang="ja-JP" altLang="en-US"/>
              <a:t>一斉連絡</a:t>
            </a:r>
            <a:r>
              <a:rPr kumimoji="1" lang="ja-JP" altLang="en-US"/>
              <a:t>送信確認画面</a:t>
            </a:r>
          </a:p>
        </p:txBody>
      </p:sp>
      <p:grpSp>
        <p:nvGrpSpPr>
          <p:cNvPr id="21" name="グループ化 20">
            <a:extLst>
              <a:ext uri="{FF2B5EF4-FFF2-40B4-BE49-F238E27FC236}">
                <a16:creationId xmlns:a16="http://schemas.microsoft.com/office/drawing/2014/main" id="{C187450A-C5D6-A34F-A2AB-D7B1B3961436}"/>
              </a:ext>
            </a:extLst>
          </p:cNvPr>
          <p:cNvGrpSpPr/>
          <p:nvPr/>
        </p:nvGrpSpPr>
        <p:grpSpPr>
          <a:xfrm>
            <a:off x="600722" y="650825"/>
            <a:ext cx="10990555" cy="1440667"/>
            <a:chOff x="-577185" y="212908"/>
            <a:chExt cx="7805474" cy="1688893"/>
          </a:xfrm>
        </p:grpSpPr>
        <p:pic>
          <p:nvPicPr>
            <p:cNvPr id="22" name="グラフィックス 21" descr="自宅">
              <a:hlinkClick r:id="rId5" action="ppaction://hlinksldjump"/>
              <a:extLst>
                <a:ext uri="{FF2B5EF4-FFF2-40B4-BE49-F238E27FC236}">
                  <a16:creationId xmlns:a16="http://schemas.microsoft.com/office/drawing/2014/main" id="{9C86A9DD-FF69-3246-AEA3-3E6EB18AF222}"/>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24" name="グラフィックス 23" descr="ユーザー">
              <a:hlinkClick r:id="rId8" action="ppaction://hlinksldjump"/>
              <a:extLst>
                <a:ext uri="{FF2B5EF4-FFF2-40B4-BE49-F238E27FC236}">
                  <a16:creationId xmlns:a16="http://schemas.microsoft.com/office/drawing/2014/main" id="{F13B5F9F-5F8F-3644-A3DB-4F2B75DD90CA}"/>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25" name="グラフィックス 24" descr="封筒">
              <a:hlinkClick r:id="rId11" action="ppaction://hlinksldjump"/>
              <a:extLst>
                <a:ext uri="{FF2B5EF4-FFF2-40B4-BE49-F238E27FC236}">
                  <a16:creationId xmlns:a16="http://schemas.microsoft.com/office/drawing/2014/main" id="{1A6D66C3-0907-504E-85E9-956CCB9165D5}"/>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6" name="グラフィックス 25" descr="鉛筆">
              <a:hlinkClick r:id="rId14" action="ppaction://hlinksldjump"/>
              <a:extLst>
                <a:ext uri="{FF2B5EF4-FFF2-40B4-BE49-F238E27FC236}">
                  <a16:creationId xmlns:a16="http://schemas.microsoft.com/office/drawing/2014/main" id="{CCD3E174-AF9E-5540-AE47-AF174B7B569E}"/>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7" name="グラフィックス 26" descr="共有">
              <a:hlinkClick r:id="rId17" action="ppaction://hlinksldjump"/>
              <a:extLst>
                <a:ext uri="{FF2B5EF4-FFF2-40B4-BE49-F238E27FC236}">
                  <a16:creationId xmlns:a16="http://schemas.microsoft.com/office/drawing/2014/main" id="{8349F3BC-B7C6-6348-A895-235EEA8F9E1E}"/>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4E16EC71-2C40-7D4F-BB05-9F4C4EC8F03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D406BCEB-58DF-EC46-B1CA-C4128596B5E2}"/>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5" name="テキスト ボックス 44">
              <a:extLst>
                <a:ext uri="{FF2B5EF4-FFF2-40B4-BE49-F238E27FC236}">
                  <a16:creationId xmlns:a16="http://schemas.microsoft.com/office/drawing/2014/main" id="{4C0C6410-5822-3145-9C56-DD55567DBFA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36358449-1008-434A-9478-74F170E8879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7" name="テキスト ボックス 46">
            <a:extLst>
              <a:ext uri="{FF2B5EF4-FFF2-40B4-BE49-F238E27FC236}">
                <a16:creationId xmlns:a16="http://schemas.microsoft.com/office/drawing/2014/main" id="{558E2038-502A-48FB-8EAB-66F61C286690}"/>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Tree>
    <p:extLst>
      <p:ext uri="{BB962C8B-B14F-4D97-AF65-F5344CB8AC3E}">
        <p14:creationId xmlns:p14="http://schemas.microsoft.com/office/powerpoint/2010/main" val="315676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4" y="3280531"/>
            <a:ext cx="6684067" cy="584775"/>
          </a:xfrm>
          <a:prstGeom prst="rect">
            <a:avLst/>
          </a:prstGeom>
          <a:solidFill>
            <a:schemeClr val="bg1"/>
          </a:solidFill>
        </p:spPr>
        <p:txBody>
          <a:bodyPr wrap="square" rtlCol="0">
            <a:spAutoFit/>
          </a:bodyPr>
          <a:lstStyle/>
          <a:p>
            <a:pPr algn="ctr"/>
            <a:r>
              <a:rPr kumimoji="1" lang="ja-JP" altLang="en-US" sz="3200" b="1"/>
              <a:t>メッセージを送信しました</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sp>
        <p:nvSpPr>
          <p:cNvPr id="20" name="四角形: 角を丸くする 19">
            <a:hlinkClick r:id="rId3" action="ppaction://hlinksldjump"/>
            <a:extLst>
              <a:ext uri="{FF2B5EF4-FFF2-40B4-BE49-F238E27FC236}">
                <a16:creationId xmlns:a16="http://schemas.microsoft.com/office/drawing/2014/main" id="{7C47D910-E78F-4556-B43B-1FBA74E65CC9}"/>
              </a:ext>
            </a:extLst>
          </p:cNvPr>
          <p:cNvSpPr/>
          <p:nvPr/>
        </p:nvSpPr>
        <p:spPr>
          <a:xfrm>
            <a:off x="4725271" y="5676204"/>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2" name="タイトル 1">
            <a:extLst>
              <a:ext uri="{FF2B5EF4-FFF2-40B4-BE49-F238E27FC236}">
                <a16:creationId xmlns:a16="http://schemas.microsoft.com/office/drawing/2014/main" id="{C9B06C76-9666-254F-B44E-AE1BB9FC4FC4}"/>
              </a:ext>
            </a:extLst>
          </p:cNvPr>
          <p:cNvSpPr>
            <a:spLocks noGrp="1"/>
          </p:cNvSpPr>
          <p:nvPr>
            <p:ph type="title"/>
          </p:nvPr>
        </p:nvSpPr>
        <p:spPr>
          <a:xfrm>
            <a:off x="0" y="0"/>
            <a:ext cx="2066544" cy="266330"/>
          </a:xfrm>
        </p:spPr>
        <p:txBody>
          <a:bodyPr>
            <a:normAutofit fontScale="90000"/>
          </a:bodyPr>
          <a:lstStyle/>
          <a:p>
            <a:r>
              <a:rPr lang="ja-JP" altLang="en-US" sz="1400">
                <a:solidFill>
                  <a:schemeClr val="bg2">
                    <a:lumMod val="75000"/>
                  </a:schemeClr>
                </a:solidFill>
              </a:rPr>
              <a:t>一斉連絡</a:t>
            </a:r>
            <a:r>
              <a:rPr kumimoji="1" lang="ja-JP" altLang="en-US" sz="1400" kern="1200">
                <a:solidFill>
                  <a:schemeClr val="bg2">
                    <a:lumMod val="75000"/>
                  </a:schemeClr>
                </a:solidFill>
                <a:effectLst/>
                <a:latin typeface="+mj-lt"/>
                <a:ea typeface="+mj-ea"/>
                <a:cs typeface="+mj-cs"/>
              </a:rPr>
              <a:t>送信完了画面</a:t>
            </a:r>
            <a:endParaRPr kumimoji="1" lang="ja-JP" altLang="en-US"/>
          </a:p>
        </p:txBody>
      </p:sp>
      <p:grpSp>
        <p:nvGrpSpPr>
          <p:cNvPr id="17" name="グループ化 16">
            <a:extLst>
              <a:ext uri="{FF2B5EF4-FFF2-40B4-BE49-F238E27FC236}">
                <a16:creationId xmlns:a16="http://schemas.microsoft.com/office/drawing/2014/main" id="{5499ED0B-BAF0-B649-A58A-E715557E1B79}"/>
              </a:ext>
            </a:extLst>
          </p:cNvPr>
          <p:cNvGrpSpPr/>
          <p:nvPr/>
        </p:nvGrpSpPr>
        <p:grpSpPr>
          <a:xfrm>
            <a:off x="600722" y="650825"/>
            <a:ext cx="10990555" cy="1440667"/>
            <a:chOff x="-577185" y="212908"/>
            <a:chExt cx="7805474" cy="1688893"/>
          </a:xfrm>
        </p:grpSpPr>
        <p:pic>
          <p:nvPicPr>
            <p:cNvPr id="18" name="グラフィックス 17" descr="自宅">
              <a:hlinkClick r:id="rId4" action="ppaction://hlinksldjump"/>
              <a:extLst>
                <a:ext uri="{FF2B5EF4-FFF2-40B4-BE49-F238E27FC236}">
                  <a16:creationId xmlns:a16="http://schemas.microsoft.com/office/drawing/2014/main" id="{06D3E347-20CB-D64E-89EE-0014B4036ADF}"/>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19" name="グラフィックス 18" descr="ユーザー">
              <a:hlinkClick r:id="rId7" action="ppaction://hlinksldjump"/>
              <a:extLst>
                <a:ext uri="{FF2B5EF4-FFF2-40B4-BE49-F238E27FC236}">
                  <a16:creationId xmlns:a16="http://schemas.microsoft.com/office/drawing/2014/main" id="{F31DE238-3922-6E44-9FD0-C77F226075D6}"/>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1" name="グラフィックス 20" descr="封筒">
              <a:hlinkClick r:id="rId10" action="ppaction://hlinksldjump"/>
              <a:extLst>
                <a:ext uri="{FF2B5EF4-FFF2-40B4-BE49-F238E27FC236}">
                  <a16:creationId xmlns:a16="http://schemas.microsoft.com/office/drawing/2014/main" id="{B4A89C3A-9FCE-0C40-8F92-3E147CA3D9A1}"/>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2" name="グラフィックス 21" descr="鉛筆">
              <a:hlinkClick r:id="rId13" action="ppaction://hlinksldjump"/>
              <a:extLst>
                <a:ext uri="{FF2B5EF4-FFF2-40B4-BE49-F238E27FC236}">
                  <a16:creationId xmlns:a16="http://schemas.microsoft.com/office/drawing/2014/main" id="{D8DF9E15-D630-EA4E-92E8-F85AAE5A41A2}"/>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4" name="グラフィックス 23" descr="共有">
              <a:hlinkClick r:id="rId16" action="ppaction://hlinksldjump"/>
              <a:extLst>
                <a:ext uri="{FF2B5EF4-FFF2-40B4-BE49-F238E27FC236}">
                  <a16:creationId xmlns:a16="http://schemas.microsoft.com/office/drawing/2014/main" id="{0A906ADE-940A-6944-BE8C-D7DDCF015269}"/>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5" name="テキスト ボックス 24">
              <a:extLst>
                <a:ext uri="{FF2B5EF4-FFF2-40B4-BE49-F238E27FC236}">
                  <a16:creationId xmlns:a16="http://schemas.microsoft.com/office/drawing/2014/main" id="{26D16C7D-4B23-4D4F-AE95-0330F76E98B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6" name="テキスト ボックス 25">
              <a:extLst>
                <a:ext uri="{FF2B5EF4-FFF2-40B4-BE49-F238E27FC236}">
                  <a16:creationId xmlns:a16="http://schemas.microsoft.com/office/drawing/2014/main" id="{0BFC0AAA-A565-1644-9449-A60027161CF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28" name="テキスト ボックス 27">
              <a:extLst>
                <a:ext uri="{FF2B5EF4-FFF2-40B4-BE49-F238E27FC236}">
                  <a16:creationId xmlns:a16="http://schemas.microsoft.com/office/drawing/2014/main" id="{0C01DB2A-B0B5-3649-8728-0632DC18F71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9" name="テキスト ボックス 28">
              <a:extLst>
                <a:ext uri="{FF2B5EF4-FFF2-40B4-BE49-F238E27FC236}">
                  <a16:creationId xmlns:a16="http://schemas.microsoft.com/office/drawing/2014/main" id="{330FD908-4EDB-1F4E-9A6C-CC0279372A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2" name="テキスト ボックス 41">
            <a:extLst>
              <a:ext uri="{FF2B5EF4-FFF2-40B4-BE49-F238E27FC236}">
                <a16:creationId xmlns:a16="http://schemas.microsoft.com/office/drawing/2014/main" id="{7A1B25A8-0F17-4133-A7EA-2BC83DCFA28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Tree>
    <p:extLst>
      <p:ext uri="{BB962C8B-B14F-4D97-AF65-F5344CB8AC3E}">
        <p14:creationId xmlns:p14="http://schemas.microsoft.com/office/powerpoint/2010/main" val="323071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CCE2684B-F2A4-C94A-BC61-9DB41136E900}"/>
              </a:ext>
            </a:extLst>
          </p:cNvPr>
          <p:cNvGraphicFramePr>
            <a:graphicFrameLocks noGrp="1"/>
          </p:cNvGraphicFramePr>
          <p:nvPr>
            <p:extLst>
              <p:ext uri="{D42A27DB-BD31-4B8C-83A1-F6EECF244321}">
                <p14:modId xmlns:p14="http://schemas.microsoft.com/office/powerpoint/2010/main" val="18604813"/>
              </p:ext>
            </p:extLst>
          </p:nvPr>
        </p:nvGraphicFramePr>
        <p:xfrm>
          <a:off x="1277892" y="1597981"/>
          <a:ext cx="9636216" cy="1478280"/>
        </p:xfrm>
        <a:graphic>
          <a:graphicData uri="http://schemas.openxmlformats.org/drawingml/2006/table">
            <a:tbl>
              <a:tblPr firstRow="1" bandRow="1">
                <a:tableStyleId>{00A15C55-8517-42AA-B614-E9B94910E393}</a:tableStyleId>
              </a:tblPr>
              <a:tblGrid>
                <a:gridCol w="2556767">
                  <a:extLst>
                    <a:ext uri="{9D8B030D-6E8A-4147-A177-3AD203B41FA5}">
                      <a16:colId xmlns:a16="http://schemas.microsoft.com/office/drawing/2014/main" val="3734427699"/>
                    </a:ext>
                  </a:extLst>
                </a:gridCol>
                <a:gridCol w="1784412">
                  <a:extLst>
                    <a:ext uri="{9D8B030D-6E8A-4147-A177-3AD203B41FA5}">
                      <a16:colId xmlns:a16="http://schemas.microsoft.com/office/drawing/2014/main" val="2505789700"/>
                    </a:ext>
                  </a:extLst>
                </a:gridCol>
                <a:gridCol w="5295037">
                  <a:extLst>
                    <a:ext uri="{9D8B030D-6E8A-4147-A177-3AD203B41FA5}">
                      <a16:colId xmlns:a16="http://schemas.microsoft.com/office/drawing/2014/main" val="1608663968"/>
                    </a:ext>
                  </a:extLst>
                </a:gridCol>
              </a:tblGrid>
              <a:tr h="193861">
                <a:tc>
                  <a:txBody>
                    <a:bodyPr/>
                    <a:lstStyle/>
                    <a:p>
                      <a:pPr algn="ctr"/>
                      <a:r>
                        <a:rPr kumimoji="1" lang="ja-JP" altLang="en-US"/>
                        <a:t>作成日</a:t>
                      </a:r>
                    </a:p>
                  </a:txBody>
                  <a:tcPr/>
                </a:tc>
                <a:tc>
                  <a:txBody>
                    <a:bodyPr/>
                    <a:lstStyle/>
                    <a:p>
                      <a:pPr algn="ctr"/>
                      <a:r>
                        <a:rPr kumimoji="1" lang="ja-JP" altLang="en-US"/>
                        <a:t>版数</a:t>
                      </a:r>
                    </a:p>
                  </a:txBody>
                  <a:tcPr/>
                </a:tc>
                <a:tc>
                  <a:txBody>
                    <a:bodyPr/>
                    <a:lstStyle/>
                    <a:p>
                      <a:pPr algn="ctr"/>
                      <a:r>
                        <a:rPr kumimoji="1" lang="ja-JP" altLang="en-US"/>
                        <a:t>改訂履歴</a:t>
                      </a:r>
                    </a:p>
                  </a:txBody>
                  <a:tcPr/>
                </a:tc>
                <a:extLst>
                  <a:ext uri="{0D108BD9-81ED-4DB2-BD59-A6C34878D82A}">
                    <a16:rowId xmlns:a16="http://schemas.microsoft.com/office/drawing/2014/main" val="1412114328"/>
                  </a:ext>
                </a:extLst>
              </a:tr>
              <a:tr h="370840">
                <a:tc>
                  <a:txBody>
                    <a:bodyPr/>
                    <a:lstStyle/>
                    <a:p>
                      <a:pPr algn="ctr"/>
                      <a:r>
                        <a:rPr kumimoji="1" lang="en-US" altLang="ja-JP"/>
                        <a:t>2018/11/19</a:t>
                      </a:r>
                      <a:endParaRPr kumimoji="1" lang="ja-JP" altLang="en-US"/>
                    </a:p>
                  </a:txBody>
                  <a:tcPr/>
                </a:tc>
                <a:tc>
                  <a:txBody>
                    <a:bodyPr/>
                    <a:lstStyle/>
                    <a:p>
                      <a:pPr algn="ctr"/>
                      <a:r>
                        <a:rPr kumimoji="1" lang="en-US" altLang="ja-JP"/>
                        <a:t>1.0</a:t>
                      </a:r>
                      <a:endParaRPr kumimoji="1" lang="ja-JP" altLang="en-US"/>
                    </a:p>
                  </a:txBody>
                  <a:tcPr/>
                </a:tc>
                <a:tc>
                  <a:txBody>
                    <a:bodyPr/>
                    <a:lstStyle/>
                    <a:p>
                      <a:pPr algn="ctr"/>
                      <a:r>
                        <a:rPr kumimoji="1" lang="ja-JP" altLang="en-US"/>
                        <a:t>初版</a:t>
                      </a:r>
                    </a:p>
                  </a:txBody>
                  <a:tcPr/>
                </a:tc>
                <a:extLst>
                  <a:ext uri="{0D108BD9-81ED-4DB2-BD59-A6C34878D82A}">
                    <a16:rowId xmlns:a16="http://schemas.microsoft.com/office/drawing/2014/main" val="2193995641"/>
                  </a:ext>
                </a:extLst>
              </a:tr>
              <a:tr h="370840">
                <a:tc>
                  <a:txBody>
                    <a:bodyPr/>
                    <a:lstStyle/>
                    <a:p>
                      <a:pPr algn="ctr"/>
                      <a:r>
                        <a:rPr kumimoji="1" lang="en-US" altLang="ja-JP"/>
                        <a:t>2018/11/23</a:t>
                      </a:r>
                      <a:endParaRPr kumimoji="1" lang="ja-JP" altLang="en-US"/>
                    </a:p>
                  </a:txBody>
                  <a:tcPr/>
                </a:tc>
                <a:tc>
                  <a:txBody>
                    <a:bodyPr/>
                    <a:lstStyle/>
                    <a:p>
                      <a:pPr algn="ctr"/>
                      <a:r>
                        <a:rPr kumimoji="1" lang="en-US" altLang="ja-JP"/>
                        <a:t>1.1</a:t>
                      </a:r>
                      <a:endParaRPr kumimoji="1" lang="ja-JP" altLang="en-US"/>
                    </a:p>
                  </a:txBody>
                  <a:tcPr/>
                </a:tc>
                <a:tc>
                  <a:txBody>
                    <a:bodyPr/>
                    <a:lstStyle/>
                    <a:p>
                      <a:pPr algn="ctr"/>
                      <a:r>
                        <a:rPr kumimoji="1" lang="ja-JP" altLang="en-US"/>
                        <a:t>デザインの統合等</a:t>
                      </a:r>
                    </a:p>
                  </a:txBody>
                  <a:tcPr/>
                </a:tc>
                <a:extLst>
                  <a:ext uri="{0D108BD9-81ED-4DB2-BD59-A6C34878D82A}">
                    <a16:rowId xmlns:a16="http://schemas.microsoft.com/office/drawing/2014/main" val="3195862807"/>
                  </a:ext>
                </a:extLst>
              </a:tr>
              <a:tr h="370840">
                <a:tc>
                  <a:txBody>
                    <a:bodyPr/>
                    <a:lstStyle/>
                    <a:p>
                      <a:pPr algn="ctr"/>
                      <a:r>
                        <a:rPr kumimoji="1" lang="en-US" altLang="ja-JP"/>
                        <a:t>2018/11/30</a:t>
                      </a:r>
                      <a:endParaRPr kumimoji="1" lang="ja-JP" altLang="en-US"/>
                    </a:p>
                  </a:txBody>
                  <a:tcPr/>
                </a:tc>
                <a:tc>
                  <a:txBody>
                    <a:bodyPr/>
                    <a:lstStyle/>
                    <a:p>
                      <a:pPr algn="ctr"/>
                      <a:r>
                        <a:rPr kumimoji="1" lang="en-US" altLang="ja-JP"/>
                        <a:t>1.2</a:t>
                      </a:r>
                      <a:endParaRPr kumimoji="1" lang="ja-JP" altLang="en-US"/>
                    </a:p>
                  </a:txBody>
                  <a:tcPr/>
                </a:tc>
                <a:tc>
                  <a:txBody>
                    <a:bodyPr/>
                    <a:lstStyle/>
                    <a:p>
                      <a:pPr algn="ctr"/>
                      <a:r>
                        <a:rPr kumimoji="1" lang="ja-JP" altLang="en-US"/>
                        <a:t>インスペクション差し戻し受けての改訂</a:t>
                      </a:r>
                    </a:p>
                  </a:txBody>
                  <a:tcPr/>
                </a:tc>
                <a:extLst>
                  <a:ext uri="{0D108BD9-81ED-4DB2-BD59-A6C34878D82A}">
                    <a16:rowId xmlns:a16="http://schemas.microsoft.com/office/drawing/2014/main" val="4273149107"/>
                  </a:ext>
                </a:extLst>
              </a:tr>
            </a:tbl>
          </a:graphicData>
        </a:graphic>
      </p:graphicFrame>
      <p:sp>
        <p:nvSpPr>
          <p:cNvPr id="3" name="テキスト ボックス 2">
            <a:extLst>
              <a:ext uri="{FF2B5EF4-FFF2-40B4-BE49-F238E27FC236}">
                <a16:creationId xmlns:a16="http://schemas.microsoft.com/office/drawing/2014/main" id="{9EFFF8D1-B3B0-4B0A-B9AD-99951CBBD311}"/>
              </a:ext>
            </a:extLst>
          </p:cNvPr>
          <p:cNvSpPr txBox="1"/>
          <p:nvPr/>
        </p:nvSpPr>
        <p:spPr>
          <a:xfrm>
            <a:off x="736847" y="722660"/>
            <a:ext cx="3497802" cy="646331"/>
          </a:xfrm>
          <a:prstGeom prst="rect">
            <a:avLst/>
          </a:prstGeom>
          <a:noFill/>
        </p:spPr>
        <p:txBody>
          <a:bodyPr wrap="square" rtlCol="0">
            <a:spAutoFit/>
          </a:bodyPr>
          <a:lstStyle/>
          <a:p>
            <a:r>
              <a:rPr kumimoji="1" lang="ja-JP" altLang="en-US" sz="3600"/>
              <a:t>改版履歴</a:t>
            </a:r>
          </a:p>
        </p:txBody>
      </p:sp>
    </p:spTree>
    <p:extLst>
      <p:ext uri="{BB962C8B-B14F-4D97-AF65-F5344CB8AC3E}">
        <p14:creationId xmlns:p14="http://schemas.microsoft.com/office/powerpoint/2010/main" val="235374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144108629"/>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53" name="テキスト ボックス 52">
            <a:extLst>
              <a:ext uri="{FF2B5EF4-FFF2-40B4-BE49-F238E27FC236}">
                <a16:creationId xmlns:a16="http://schemas.microsoft.com/office/drawing/2014/main" id="{68C0A110-B2CE-4777-8C11-CD40CEF3B195}"/>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endParaRPr kumimoji="1" lang="en-US" altLang="ja-JP" sz="4800"/>
          </a:p>
          <a:p>
            <a:r>
              <a:rPr kumimoji="1" lang="ja-JP" altLang="en-US" sz="4800"/>
              <a:t>メッセージ内容を</a:t>
            </a:r>
            <a:endParaRPr kumimoji="1" lang="en-US" altLang="ja-JP" sz="4800"/>
          </a:p>
          <a:p>
            <a:r>
              <a:rPr kumimoji="1" lang="ja-JP" altLang="en-US" sz="4800"/>
              <a:t>ここに反映</a:t>
            </a:r>
            <a:endParaRPr kumimoji="1" lang="en-US" altLang="ja-JP" sz="4800"/>
          </a:p>
          <a:p>
            <a:endParaRPr kumimoji="1" lang="ja-JP" altLang="en-US" sz="4800"/>
          </a:p>
        </p:txBody>
      </p:sp>
      <p:pic>
        <p:nvPicPr>
          <p:cNvPr id="25" name="グラフィックス 24" descr="ドキュメント">
            <a:hlinkClick r:id="rId3" action="ppaction://hlinksldjump"/>
            <a:extLst>
              <a:ext uri="{FF2B5EF4-FFF2-40B4-BE49-F238E27FC236}">
                <a16:creationId xmlns:a16="http://schemas.microsoft.com/office/drawing/2014/main" id="{33282D39-521E-4D42-B98B-3E001148E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7997" y="1694934"/>
            <a:ext cx="819769" cy="819769"/>
          </a:xfrm>
          <a:prstGeom prst="rect">
            <a:avLst/>
          </a:prstGeom>
        </p:spPr>
      </p:pic>
      <p:sp>
        <p:nvSpPr>
          <p:cNvPr id="18" name="テキスト ボックス 17">
            <a:extLst>
              <a:ext uri="{FF2B5EF4-FFF2-40B4-BE49-F238E27FC236}">
                <a16:creationId xmlns:a16="http://schemas.microsoft.com/office/drawing/2014/main" id="{F2507C41-40EC-4732-8D98-94605AD13B36}"/>
              </a:ext>
            </a:extLst>
          </p:cNvPr>
          <p:cNvSpPr txBox="1"/>
          <p:nvPr/>
        </p:nvSpPr>
        <p:spPr>
          <a:xfrm>
            <a:off x="10268273" y="2401992"/>
            <a:ext cx="1619215" cy="369333"/>
          </a:xfrm>
          <a:prstGeom prst="rect">
            <a:avLst/>
          </a:prstGeom>
          <a:noFill/>
        </p:spPr>
        <p:txBody>
          <a:bodyPr wrap="square" rtlCol="0">
            <a:spAutoFit/>
          </a:bodyPr>
          <a:lstStyle/>
          <a:p>
            <a:pPr algn="ctr"/>
            <a:r>
              <a:rPr kumimoji="1" lang="en-US" altLang="ja-JP">
                <a:solidFill>
                  <a:srgbClr val="FFC000"/>
                </a:solidFill>
              </a:rPr>
              <a:t>CREATE</a:t>
            </a:r>
            <a:r>
              <a:rPr kumimoji="1" lang="ja-JP" altLang="en-US">
                <a:solidFill>
                  <a:srgbClr val="FFC000"/>
                </a:solidFill>
              </a:rPr>
              <a:t> </a:t>
            </a:r>
            <a:r>
              <a:rPr kumimoji="1" lang="en-US" altLang="ja-JP">
                <a:solidFill>
                  <a:srgbClr val="FFC000"/>
                </a:solidFill>
              </a:rPr>
              <a:t>MAIL</a:t>
            </a:r>
            <a:endParaRPr kumimoji="1" lang="ja-JP" altLang="en-US">
              <a:solidFill>
                <a:srgbClr val="FFC000"/>
              </a:solidFill>
            </a:endParaRPr>
          </a:p>
        </p:txBody>
      </p:sp>
      <p:sp>
        <p:nvSpPr>
          <p:cNvPr id="2" name="タイトル 1">
            <a:extLst>
              <a:ext uri="{FF2B5EF4-FFF2-40B4-BE49-F238E27FC236}">
                <a16:creationId xmlns:a16="http://schemas.microsoft.com/office/drawing/2014/main" id="{25A13C56-BF88-4B4A-BC4B-32F7964BA272}"/>
              </a:ext>
            </a:extLst>
          </p:cNvPr>
          <p:cNvSpPr>
            <a:spLocks noGrp="1"/>
          </p:cNvSpPr>
          <p:nvPr>
            <p:ph type="title"/>
          </p:nvPr>
        </p:nvSpPr>
        <p:spPr/>
        <p:txBody>
          <a:bodyPr>
            <a:normAutofit fontScale="90000"/>
          </a:bodyPr>
          <a:lstStyle/>
          <a:p>
            <a:r>
              <a:rPr kumimoji="1" lang="ja-JP" altLang="en-US"/>
              <a:t>送信履歴</a:t>
            </a:r>
          </a:p>
        </p:txBody>
      </p:sp>
      <p:grpSp>
        <p:nvGrpSpPr>
          <p:cNvPr id="20" name="グループ化 19">
            <a:extLst>
              <a:ext uri="{FF2B5EF4-FFF2-40B4-BE49-F238E27FC236}">
                <a16:creationId xmlns:a16="http://schemas.microsoft.com/office/drawing/2014/main" id="{B8FDA099-DF67-104D-908C-DB6F67FB0119}"/>
              </a:ext>
            </a:extLst>
          </p:cNvPr>
          <p:cNvGrpSpPr/>
          <p:nvPr/>
        </p:nvGrpSpPr>
        <p:grpSpPr>
          <a:xfrm>
            <a:off x="600722" y="650825"/>
            <a:ext cx="10990555" cy="1440667"/>
            <a:chOff x="-577185" y="212908"/>
            <a:chExt cx="7805474" cy="1688893"/>
          </a:xfrm>
        </p:grpSpPr>
        <p:pic>
          <p:nvPicPr>
            <p:cNvPr id="21" name="グラフィックス 20" descr="自宅">
              <a:hlinkClick r:id="rId6" action="ppaction://hlinksldjump"/>
              <a:extLst>
                <a:ext uri="{FF2B5EF4-FFF2-40B4-BE49-F238E27FC236}">
                  <a16:creationId xmlns:a16="http://schemas.microsoft.com/office/drawing/2014/main" id="{80634A33-6142-3C40-8BAF-66F5662A794F}"/>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22" name="グラフィックス 21" descr="ユーザー">
              <a:hlinkClick r:id="rId9" action="ppaction://hlinksldjump"/>
              <a:extLst>
                <a:ext uri="{FF2B5EF4-FFF2-40B4-BE49-F238E27FC236}">
                  <a16:creationId xmlns:a16="http://schemas.microsoft.com/office/drawing/2014/main" id="{0F66B99D-CBD2-5B48-A6E1-8F056444BD9A}"/>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3" name="グラフィックス 22" descr="封筒">
              <a:hlinkClick r:id="rId12" action="ppaction://hlinksldjump"/>
              <a:extLst>
                <a:ext uri="{FF2B5EF4-FFF2-40B4-BE49-F238E27FC236}">
                  <a16:creationId xmlns:a16="http://schemas.microsoft.com/office/drawing/2014/main" id="{4A0BF476-E14F-0548-A457-0E8AEAAC08AA}"/>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7" name="グラフィックス 26" descr="鉛筆">
              <a:hlinkClick r:id="rId15" action="ppaction://hlinksldjump"/>
              <a:extLst>
                <a:ext uri="{FF2B5EF4-FFF2-40B4-BE49-F238E27FC236}">
                  <a16:creationId xmlns:a16="http://schemas.microsoft.com/office/drawing/2014/main" id="{30458200-8AA1-6844-B585-5B53A3E64621}"/>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8" name="グラフィックス 27" descr="共有">
              <a:hlinkClick r:id="rId18" action="ppaction://hlinksldjump"/>
              <a:extLst>
                <a:ext uri="{FF2B5EF4-FFF2-40B4-BE49-F238E27FC236}">
                  <a16:creationId xmlns:a16="http://schemas.microsoft.com/office/drawing/2014/main" id="{421768C0-1003-EC46-BBE5-13E25FA11F4A}"/>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4D286AE1-6B53-B740-A45C-37EEBF251CB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1" name="テキスト ボックス 40">
              <a:extLst>
                <a:ext uri="{FF2B5EF4-FFF2-40B4-BE49-F238E27FC236}">
                  <a16:creationId xmlns:a16="http://schemas.microsoft.com/office/drawing/2014/main" id="{A7C77970-1328-8940-B089-55CD807320F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C76FCDED-2DB6-A14E-A61F-6C2B7D90EB5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773D6685-E494-2C4F-84B2-C7C7DE99CD0A}"/>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93B799F2-9B38-4263-BC26-FEF07E71F9CA}"/>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
        <p:nvSpPr>
          <p:cNvPr id="46" name="正方形/長方形 45">
            <a:extLst>
              <a:ext uri="{FF2B5EF4-FFF2-40B4-BE49-F238E27FC236}">
                <a16:creationId xmlns:a16="http://schemas.microsoft.com/office/drawing/2014/main" id="{1DDF56EA-613A-4B66-9D6E-D8B389E47593}"/>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123460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1684FCF3-BA0F-6042-962D-0A1851A704A9}"/>
              </a:ext>
            </a:extLst>
          </p:cNvPr>
          <p:cNvSpPr/>
          <p:nvPr/>
        </p:nvSpPr>
        <p:spPr>
          <a:xfrm>
            <a:off x="948266" y="2005691"/>
            <a:ext cx="8500533" cy="45305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8F35CD1-D0D3-2540-A3F9-D249B6AD248A}"/>
              </a:ext>
            </a:extLst>
          </p:cNvPr>
          <p:cNvSpPr txBox="1"/>
          <p:nvPr/>
        </p:nvSpPr>
        <p:spPr>
          <a:xfrm>
            <a:off x="3780291" y="2533872"/>
            <a:ext cx="15345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所属</a:t>
            </a:r>
          </a:p>
        </p:txBody>
      </p:sp>
      <p:sp>
        <p:nvSpPr>
          <p:cNvPr id="17" name="テキスト ボックス 16">
            <a:extLst>
              <a:ext uri="{FF2B5EF4-FFF2-40B4-BE49-F238E27FC236}">
                <a16:creationId xmlns:a16="http://schemas.microsoft.com/office/drawing/2014/main" id="{FECDDD65-11D2-764E-8205-01CE8493D7B1}"/>
              </a:ext>
            </a:extLst>
          </p:cNvPr>
          <p:cNvSpPr txBox="1"/>
          <p:nvPr/>
        </p:nvSpPr>
        <p:spPr>
          <a:xfrm>
            <a:off x="3376934" y="3031277"/>
            <a:ext cx="123478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職種</a:t>
            </a:r>
          </a:p>
        </p:txBody>
      </p:sp>
      <p:sp>
        <p:nvSpPr>
          <p:cNvPr id="18" name="テキスト ボックス 17">
            <a:extLst>
              <a:ext uri="{FF2B5EF4-FFF2-40B4-BE49-F238E27FC236}">
                <a16:creationId xmlns:a16="http://schemas.microsoft.com/office/drawing/2014/main" id="{E6845B9C-5BF2-B74E-BF88-2199AABBFD47}"/>
              </a:ext>
            </a:extLst>
          </p:cNvPr>
          <p:cNvSpPr txBox="1"/>
          <p:nvPr/>
        </p:nvSpPr>
        <p:spPr>
          <a:xfrm>
            <a:off x="3376934" y="3439965"/>
            <a:ext cx="1538884"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性別</a:t>
            </a:r>
            <a:endParaRPr kumimoji="1" lang="en-US" altLang="ja-JP" sz="1600"/>
          </a:p>
        </p:txBody>
      </p:sp>
      <p:sp>
        <p:nvSpPr>
          <p:cNvPr id="19" name="テキスト ボックス 18">
            <a:extLst>
              <a:ext uri="{FF2B5EF4-FFF2-40B4-BE49-F238E27FC236}">
                <a16:creationId xmlns:a16="http://schemas.microsoft.com/office/drawing/2014/main" id="{128B7386-66B9-D348-B445-3F4EE3FFA699}"/>
              </a:ext>
            </a:extLst>
          </p:cNvPr>
          <p:cNvSpPr txBox="1"/>
          <p:nvPr/>
        </p:nvSpPr>
        <p:spPr>
          <a:xfrm>
            <a:off x="3376934" y="3842744"/>
            <a:ext cx="1223573"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連絡先</a:t>
            </a:r>
          </a:p>
        </p:txBody>
      </p:sp>
      <p:sp>
        <p:nvSpPr>
          <p:cNvPr id="21" name="テキスト ボックス 20">
            <a:extLst>
              <a:ext uri="{FF2B5EF4-FFF2-40B4-BE49-F238E27FC236}">
                <a16:creationId xmlns:a16="http://schemas.microsoft.com/office/drawing/2014/main" id="{2255FA2C-A5EF-FC4D-BAA7-E8978E819A28}"/>
              </a:ext>
            </a:extLst>
          </p:cNvPr>
          <p:cNvSpPr txBox="1"/>
          <p:nvPr/>
        </p:nvSpPr>
        <p:spPr>
          <a:xfrm>
            <a:off x="1362855" y="5173435"/>
            <a:ext cx="5292000" cy="122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フリースペース</a:t>
            </a:r>
          </a:p>
        </p:txBody>
      </p:sp>
      <p:sp>
        <p:nvSpPr>
          <p:cNvPr id="22" name="テキスト ボックス 21">
            <a:extLst>
              <a:ext uri="{FF2B5EF4-FFF2-40B4-BE49-F238E27FC236}">
                <a16:creationId xmlns:a16="http://schemas.microsoft.com/office/drawing/2014/main" id="{973E7307-4EBA-F649-8081-084F0102BF7E}"/>
              </a:ext>
            </a:extLst>
          </p:cNvPr>
          <p:cNvSpPr txBox="1"/>
          <p:nvPr/>
        </p:nvSpPr>
        <p:spPr>
          <a:xfrm>
            <a:off x="3369564" y="4284882"/>
            <a:ext cx="320281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価値観　</a:t>
            </a:r>
            <a:r>
              <a:rPr kumimoji="1" lang="en-US" altLang="ja-JP" sz="4400"/>
              <a:t>A</a:t>
            </a:r>
            <a:r>
              <a:rPr kumimoji="1" lang="ja-JP" altLang="en-US" sz="4400"/>
              <a:t> ･</a:t>
            </a:r>
            <a:r>
              <a:rPr kumimoji="1" lang="en-US" altLang="ja-JP" sz="4400"/>
              <a:t>B</a:t>
            </a:r>
            <a:r>
              <a:rPr kumimoji="1" lang="ja-JP" altLang="en-US" sz="4400"/>
              <a:t> </a:t>
            </a:r>
            <a:r>
              <a:rPr kumimoji="1" lang="ja-JP" altLang="en-US" sz="4400">
                <a:solidFill>
                  <a:prstClr val="black"/>
                </a:solidFill>
              </a:rPr>
              <a:t>･</a:t>
            </a:r>
            <a:r>
              <a:rPr kumimoji="1" lang="en-US" altLang="ja-JP" sz="4400">
                <a:solidFill>
                  <a:prstClr val="black"/>
                </a:solidFill>
              </a:rPr>
              <a:t>C</a:t>
            </a:r>
            <a:endParaRPr kumimoji="1" lang="ja-JP" altLang="en-US" sz="1600"/>
          </a:p>
        </p:txBody>
      </p:sp>
      <p:pic>
        <p:nvPicPr>
          <p:cNvPr id="33" name="グラフィックス 32" descr="ユーザー">
            <a:extLst>
              <a:ext uri="{FF2B5EF4-FFF2-40B4-BE49-F238E27FC236}">
                <a16:creationId xmlns:a16="http://schemas.microsoft.com/office/drawing/2014/main" id="{1B12A327-FE61-7646-BB9D-1BA710B572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2856" y="2608836"/>
            <a:ext cx="2006708" cy="2006708"/>
          </a:xfrm>
          <a:prstGeom prst="rect">
            <a:avLst/>
          </a:prstGeom>
        </p:spPr>
      </p:pic>
      <p:sp>
        <p:nvSpPr>
          <p:cNvPr id="34" name="テキスト ボックス 33">
            <a:extLst>
              <a:ext uri="{FF2B5EF4-FFF2-40B4-BE49-F238E27FC236}">
                <a16:creationId xmlns:a16="http://schemas.microsoft.com/office/drawing/2014/main" id="{0C5CD3EF-363F-854F-9037-2F699BE940D2}"/>
              </a:ext>
            </a:extLst>
          </p:cNvPr>
          <p:cNvSpPr txBox="1"/>
          <p:nvPr/>
        </p:nvSpPr>
        <p:spPr>
          <a:xfrm>
            <a:off x="1658324" y="4479674"/>
            <a:ext cx="1415772" cy="276999"/>
          </a:xfrm>
          <a:prstGeom prst="rect">
            <a:avLst/>
          </a:prstGeom>
          <a:noFill/>
        </p:spPr>
        <p:txBody>
          <a:bodyPr wrap="square" rtlCol="0">
            <a:spAutoFit/>
          </a:bodyPr>
          <a:lstStyle/>
          <a:p>
            <a:r>
              <a:rPr kumimoji="1" lang="ja-JP" altLang="en-US" sz="1200"/>
              <a:t>プロフィール画像</a:t>
            </a:r>
          </a:p>
        </p:txBody>
      </p:sp>
      <p:sp>
        <p:nvSpPr>
          <p:cNvPr id="35" name="テキスト ボックス 34">
            <a:extLst>
              <a:ext uri="{FF2B5EF4-FFF2-40B4-BE49-F238E27FC236}">
                <a16:creationId xmlns:a16="http://schemas.microsoft.com/office/drawing/2014/main" id="{EFA253A2-7364-364D-9456-0BE7EBD58590}"/>
              </a:ext>
            </a:extLst>
          </p:cNvPr>
          <p:cNvSpPr txBox="1"/>
          <p:nvPr/>
        </p:nvSpPr>
        <p:spPr>
          <a:xfrm>
            <a:off x="1074117" y="2271345"/>
            <a:ext cx="2295447" cy="338554"/>
          </a:xfrm>
          <a:prstGeom prst="rect">
            <a:avLst/>
          </a:prstGeom>
          <a:noFill/>
        </p:spPr>
        <p:txBody>
          <a:bodyPr wrap="square" rtlCol="0">
            <a:spAutoFit/>
          </a:bodyPr>
          <a:lstStyle/>
          <a:p>
            <a:r>
              <a:rPr kumimoji="1" lang="ja-JP" altLang="en-US" sz="1600"/>
              <a:t>ニックネーム　</a:t>
            </a:r>
            <a:r>
              <a:rPr kumimoji="1" lang="en-US" altLang="ja-JP" sz="1600"/>
              <a:t>(     )</a:t>
            </a:r>
            <a:endParaRPr kumimoji="1" lang="ja-JP" altLang="en-US" sz="1600"/>
          </a:p>
        </p:txBody>
      </p:sp>
      <p:graphicFrame>
        <p:nvGraphicFramePr>
          <p:cNvPr id="38" name="表 37">
            <a:extLst>
              <a:ext uri="{FF2B5EF4-FFF2-40B4-BE49-F238E27FC236}">
                <a16:creationId xmlns:a16="http://schemas.microsoft.com/office/drawing/2014/main" id="{447B7CA7-4BC5-0040-B79B-C9A3498671EA}"/>
              </a:ext>
            </a:extLst>
          </p:cNvPr>
          <p:cNvGraphicFramePr>
            <a:graphicFrameLocks noGrp="1"/>
          </p:cNvGraphicFramePr>
          <p:nvPr>
            <p:extLst>
              <p:ext uri="{D42A27DB-BD31-4B8C-83A1-F6EECF244321}">
                <p14:modId xmlns:p14="http://schemas.microsoft.com/office/powerpoint/2010/main" val="2498733729"/>
              </p:ext>
            </p:extLst>
          </p:nvPr>
        </p:nvGraphicFramePr>
        <p:xfrm>
          <a:off x="7281333" y="4479675"/>
          <a:ext cx="2062002" cy="1972296"/>
        </p:xfrm>
        <a:graphic>
          <a:graphicData uri="http://schemas.openxmlformats.org/drawingml/2006/table">
            <a:tbl>
              <a:tblPr firstRow="1" bandRow="1">
                <a:tableStyleId>{0505E3EF-67EA-436B-97B2-0124C06EBD24}</a:tableStyleId>
              </a:tblPr>
              <a:tblGrid>
                <a:gridCol w="687334">
                  <a:extLst>
                    <a:ext uri="{9D8B030D-6E8A-4147-A177-3AD203B41FA5}">
                      <a16:colId xmlns:a16="http://schemas.microsoft.com/office/drawing/2014/main" val="1239170790"/>
                    </a:ext>
                  </a:extLst>
                </a:gridCol>
                <a:gridCol w="687334">
                  <a:extLst>
                    <a:ext uri="{9D8B030D-6E8A-4147-A177-3AD203B41FA5}">
                      <a16:colId xmlns:a16="http://schemas.microsoft.com/office/drawing/2014/main" val="761413655"/>
                    </a:ext>
                  </a:extLst>
                </a:gridCol>
                <a:gridCol w="687334">
                  <a:extLst>
                    <a:ext uri="{9D8B030D-6E8A-4147-A177-3AD203B41FA5}">
                      <a16:colId xmlns:a16="http://schemas.microsoft.com/office/drawing/2014/main" val="2274859661"/>
                    </a:ext>
                  </a:extLst>
                </a:gridCol>
              </a:tblGrid>
              <a:tr h="657432">
                <a:tc>
                  <a:txBody>
                    <a:bodyPr/>
                    <a:lstStyle/>
                    <a:p>
                      <a:r>
                        <a:rPr kumimoji="1" lang="en-US" altLang="ja-JP" sz="1300"/>
                        <a:t>1</a:t>
                      </a:r>
                      <a:endParaRPr kumimoji="1" lang="ja-JP" altLang="en-US" sz="1300"/>
                    </a:p>
                  </a:txBody>
                  <a:tcPr marL="63783" marR="63783" marT="31892" marB="31892"/>
                </a:tc>
                <a:tc>
                  <a:txBody>
                    <a:bodyPr/>
                    <a:lstStyle/>
                    <a:p>
                      <a:r>
                        <a:rPr kumimoji="1" lang="en-US" altLang="ja-JP" sz="1300"/>
                        <a:t>2</a:t>
                      </a:r>
                      <a:endParaRPr kumimoji="1" lang="ja-JP" altLang="en-US" sz="130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657432">
                <a:tc>
                  <a:txBody>
                    <a:bodyPr/>
                    <a:lstStyle/>
                    <a:p>
                      <a:r>
                        <a:rPr kumimoji="1" lang="en-US" altLang="ja-JP" sz="1300"/>
                        <a:t>4</a:t>
                      </a:r>
                      <a:endParaRPr kumimoji="1" lang="ja-JP" altLang="en-US" sz="1300"/>
                    </a:p>
                  </a:txBody>
                  <a:tcPr marL="63783" marR="63783" marT="31892" marB="31892"/>
                </a:tc>
                <a:tc>
                  <a:txBody>
                    <a:bodyPr/>
                    <a:lstStyle/>
                    <a:p>
                      <a:r>
                        <a:rPr kumimoji="1" lang="en-US" altLang="ja-JP" sz="1300"/>
                        <a:t>5</a:t>
                      </a:r>
                      <a:endParaRPr kumimoji="1" lang="ja-JP" altLang="en-US" sz="130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657432">
                <a:tc>
                  <a:txBody>
                    <a:bodyPr/>
                    <a:lstStyle/>
                    <a:p>
                      <a:r>
                        <a:rPr kumimoji="1" lang="en-US" altLang="ja-JP" sz="1300"/>
                        <a:t>7</a:t>
                      </a:r>
                      <a:endParaRPr kumimoji="1" lang="ja-JP" altLang="en-US" sz="1300"/>
                    </a:p>
                  </a:txBody>
                  <a:tcPr marL="63783" marR="63783" marT="31892" marB="31892"/>
                </a:tc>
                <a:tc>
                  <a:txBody>
                    <a:bodyPr/>
                    <a:lstStyle/>
                    <a:p>
                      <a:r>
                        <a:rPr kumimoji="1" lang="en-US" altLang="ja-JP" sz="1300"/>
                        <a:t>8</a:t>
                      </a:r>
                      <a:endParaRPr kumimoji="1" lang="ja-JP" altLang="en-US" sz="1300"/>
                    </a:p>
                  </a:txBody>
                  <a:tcPr marL="63783" marR="63783" marT="31892" marB="31892"/>
                </a:tc>
                <a:tc>
                  <a:txBody>
                    <a:bodyPr/>
                    <a:lstStyle/>
                    <a:p>
                      <a:r>
                        <a:rPr kumimoji="1" lang="en-US" altLang="ja-JP" sz="1300"/>
                        <a:t>9</a:t>
                      </a:r>
                      <a:endParaRPr kumimoji="1" lang="ja-JP" altLang="en-US" sz="1300"/>
                    </a:p>
                  </a:txBody>
                  <a:tcPr marL="63783" marR="63783" marT="31892" marB="31892"/>
                </a:tc>
                <a:extLst>
                  <a:ext uri="{0D108BD9-81ED-4DB2-BD59-A6C34878D82A}">
                    <a16:rowId xmlns:a16="http://schemas.microsoft.com/office/drawing/2014/main" val="3549092952"/>
                  </a:ext>
                </a:extLst>
              </a:tr>
            </a:tbl>
          </a:graphicData>
        </a:graphic>
      </p:graphicFrame>
      <p:pic>
        <p:nvPicPr>
          <p:cNvPr id="39" name="グラフィックス 38" descr="鉛筆">
            <a:hlinkClick r:id="rId5" action="ppaction://hlinksldjump"/>
            <a:extLst>
              <a:ext uri="{FF2B5EF4-FFF2-40B4-BE49-F238E27FC236}">
                <a16:creationId xmlns:a16="http://schemas.microsoft.com/office/drawing/2014/main" id="{F1DCCD5D-3E3B-474E-992B-1C0B481498F2}"/>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4827" y="2406715"/>
            <a:ext cx="498695" cy="504393"/>
          </a:xfrm>
          <a:prstGeom prst="rect">
            <a:avLst/>
          </a:prstGeom>
        </p:spPr>
      </p:pic>
      <p:sp>
        <p:nvSpPr>
          <p:cNvPr id="40" name="テキスト ボックス 39">
            <a:extLst>
              <a:ext uri="{FF2B5EF4-FFF2-40B4-BE49-F238E27FC236}">
                <a16:creationId xmlns:a16="http://schemas.microsoft.com/office/drawing/2014/main" id="{0594FEDA-85B0-C34B-9665-560102E22823}"/>
              </a:ext>
            </a:extLst>
          </p:cNvPr>
          <p:cNvSpPr txBox="1"/>
          <p:nvPr/>
        </p:nvSpPr>
        <p:spPr>
          <a:xfrm>
            <a:off x="9420231" y="3035575"/>
            <a:ext cx="996746" cy="738664"/>
          </a:xfrm>
          <a:prstGeom prst="rect">
            <a:avLst/>
          </a:prstGeom>
          <a:noFill/>
        </p:spPr>
        <p:txBody>
          <a:bodyPr wrap="square" rtlCol="0">
            <a:spAutoFit/>
          </a:bodyPr>
          <a:lstStyle/>
          <a:p>
            <a:pPr algn="ctr"/>
            <a:r>
              <a:rPr kumimoji="1" lang="en-US" altLang="ja-JP" sz="1400"/>
              <a:t>Edit ACCOUNT</a:t>
            </a:r>
          </a:p>
          <a:p>
            <a:pPr algn="ctr"/>
            <a:r>
              <a:rPr kumimoji="1" lang="en-US" altLang="ja-JP" sz="1400"/>
              <a:t>Info. </a:t>
            </a:r>
            <a:endParaRPr kumimoji="1" lang="ja-JP" altLang="en-US" sz="1400"/>
          </a:p>
        </p:txBody>
      </p:sp>
      <p:sp>
        <p:nvSpPr>
          <p:cNvPr id="41" name="テキスト ボックス 40">
            <a:extLst>
              <a:ext uri="{FF2B5EF4-FFF2-40B4-BE49-F238E27FC236}">
                <a16:creationId xmlns:a16="http://schemas.microsoft.com/office/drawing/2014/main" id="{14D9BA76-D63C-FF43-AA2B-28C755E112E6}"/>
              </a:ext>
            </a:extLst>
          </p:cNvPr>
          <p:cNvSpPr txBox="1"/>
          <p:nvPr/>
        </p:nvSpPr>
        <p:spPr>
          <a:xfrm>
            <a:off x="537539" y="1797728"/>
            <a:ext cx="2610131" cy="461665"/>
          </a:xfrm>
          <a:prstGeom prst="rect">
            <a:avLst/>
          </a:prstGeom>
          <a:solidFill>
            <a:schemeClr val="bg1"/>
          </a:solidFill>
        </p:spPr>
        <p:txBody>
          <a:bodyPr wrap="square" rtlCol="0">
            <a:spAutoFit/>
          </a:bodyPr>
          <a:lstStyle/>
          <a:p>
            <a:r>
              <a:rPr kumimoji="1" lang="ja-JP" altLang="en-US" sz="2400" b="1"/>
              <a:t>アカウント情報</a:t>
            </a:r>
          </a:p>
        </p:txBody>
      </p:sp>
      <p:pic>
        <p:nvPicPr>
          <p:cNvPr id="42" name="グラフィックス 41" descr="植物">
            <a:extLst>
              <a:ext uri="{FF2B5EF4-FFF2-40B4-BE49-F238E27FC236}">
                <a16:creationId xmlns:a16="http://schemas.microsoft.com/office/drawing/2014/main" id="{FCE5A20D-1287-794F-A539-3B6D862904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90668" y="2292712"/>
            <a:ext cx="305065" cy="305065"/>
          </a:xfrm>
          <a:prstGeom prst="rect">
            <a:avLst/>
          </a:prstGeom>
        </p:spPr>
      </p:pic>
      <p:sp>
        <p:nvSpPr>
          <p:cNvPr id="2" name="タイトル 1">
            <a:extLst>
              <a:ext uri="{FF2B5EF4-FFF2-40B4-BE49-F238E27FC236}">
                <a16:creationId xmlns:a16="http://schemas.microsoft.com/office/drawing/2014/main" id="{38A5B6BC-4C2F-D440-A991-F9EBF5B7DE1C}"/>
              </a:ext>
            </a:extLst>
          </p:cNvPr>
          <p:cNvSpPr>
            <a:spLocks noGrp="1"/>
          </p:cNvSpPr>
          <p:nvPr>
            <p:ph type="title"/>
          </p:nvPr>
        </p:nvSpPr>
        <p:spPr/>
        <p:txBody>
          <a:bodyPr>
            <a:normAutofit fontScale="90000"/>
          </a:bodyPr>
          <a:lstStyle/>
          <a:p>
            <a:r>
              <a:rPr kumimoji="1" lang="ja-JP" altLang="en-US"/>
              <a:t>アカウント情報</a:t>
            </a:r>
            <a:r>
              <a:rPr kumimoji="1" lang="en-US" altLang="ja-JP"/>
              <a:t>(</a:t>
            </a:r>
            <a:r>
              <a:rPr kumimoji="1" lang="ja-JP" altLang="en-US"/>
              <a:t>自分</a:t>
            </a:r>
            <a:r>
              <a:rPr kumimoji="1" lang="en-US" altLang="ja-JP"/>
              <a:t>)</a:t>
            </a:r>
            <a:endParaRPr kumimoji="1" lang="ja-JP" altLang="en-US"/>
          </a:p>
        </p:txBody>
      </p:sp>
      <p:grpSp>
        <p:nvGrpSpPr>
          <p:cNvPr id="36" name="グループ化 35">
            <a:extLst>
              <a:ext uri="{FF2B5EF4-FFF2-40B4-BE49-F238E27FC236}">
                <a16:creationId xmlns:a16="http://schemas.microsoft.com/office/drawing/2014/main" id="{8CD5BF7B-854C-3B4D-8F69-989FE5666E3D}"/>
              </a:ext>
            </a:extLst>
          </p:cNvPr>
          <p:cNvGrpSpPr/>
          <p:nvPr/>
        </p:nvGrpSpPr>
        <p:grpSpPr>
          <a:xfrm>
            <a:off x="600722" y="650825"/>
            <a:ext cx="10990555" cy="1440667"/>
            <a:chOff x="-577185" y="212908"/>
            <a:chExt cx="7805474" cy="1688893"/>
          </a:xfrm>
        </p:grpSpPr>
        <p:pic>
          <p:nvPicPr>
            <p:cNvPr id="37" name="グラフィックス 36" descr="自宅">
              <a:hlinkClick r:id="rId10" action="ppaction://hlinksldjump"/>
              <a:extLst>
                <a:ext uri="{FF2B5EF4-FFF2-40B4-BE49-F238E27FC236}">
                  <a16:creationId xmlns:a16="http://schemas.microsoft.com/office/drawing/2014/main" id="{95CDE72F-9384-9146-A277-602B550E5D39}"/>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230" y="237225"/>
              <a:ext cx="631958" cy="1055069"/>
            </a:xfrm>
            <a:prstGeom prst="rect">
              <a:avLst/>
            </a:prstGeom>
          </p:spPr>
        </p:pic>
        <p:pic>
          <p:nvPicPr>
            <p:cNvPr id="43" name="グラフィックス 42" descr="ユーザー">
              <a:hlinkClick r:id="rId13" action="ppaction://hlinksldjump"/>
              <a:extLst>
                <a:ext uri="{FF2B5EF4-FFF2-40B4-BE49-F238E27FC236}">
                  <a16:creationId xmlns:a16="http://schemas.microsoft.com/office/drawing/2014/main" id="{40307556-A377-EE4D-9DCF-64CC14B1A686}"/>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31653" y="212908"/>
              <a:ext cx="631958" cy="1055069"/>
            </a:xfrm>
            <a:prstGeom prst="rect">
              <a:avLst/>
            </a:prstGeom>
          </p:spPr>
        </p:pic>
        <p:pic>
          <p:nvPicPr>
            <p:cNvPr id="44" name="グラフィックス 43" descr="封筒">
              <a:hlinkClick r:id="rId16" action="ppaction://hlinksldjump"/>
              <a:extLst>
                <a:ext uri="{FF2B5EF4-FFF2-40B4-BE49-F238E27FC236}">
                  <a16:creationId xmlns:a16="http://schemas.microsoft.com/office/drawing/2014/main" id="{8FDB3103-AF75-894E-8F3C-C33ADFB00374}"/>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52537" y="212908"/>
              <a:ext cx="631958" cy="1055069"/>
            </a:xfrm>
            <a:prstGeom prst="rect">
              <a:avLst/>
            </a:prstGeom>
          </p:spPr>
        </p:pic>
        <p:pic>
          <p:nvPicPr>
            <p:cNvPr id="45" name="グラフィックス 44" descr="鉛筆">
              <a:hlinkClick r:id="rId19" action="ppaction://hlinksldjump"/>
              <a:extLst>
                <a:ext uri="{FF2B5EF4-FFF2-40B4-BE49-F238E27FC236}">
                  <a16:creationId xmlns:a16="http://schemas.microsoft.com/office/drawing/2014/main" id="{9A17034B-5FDA-9A4E-824E-00644381B15E}"/>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673420" y="258363"/>
              <a:ext cx="631958" cy="1055069"/>
            </a:xfrm>
            <a:prstGeom prst="rect">
              <a:avLst/>
            </a:prstGeom>
          </p:spPr>
        </p:pic>
        <p:pic>
          <p:nvPicPr>
            <p:cNvPr id="46" name="グラフィックス 45" descr="共有">
              <a:hlinkClick r:id="rId22" action="ppaction://hlinksldjump"/>
              <a:extLst>
                <a:ext uri="{FF2B5EF4-FFF2-40B4-BE49-F238E27FC236}">
                  <a16:creationId xmlns:a16="http://schemas.microsoft.com/office/drawing/2014/main" id="{83FE6510-00B4-5E44-9DE6-28A7F5B4E6C7}"/>
                </a:ext>
              </a:extLst>
            </p:cNvPr>
            <p:cNvPicPr preferRelativeResize="0">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01CB973A-BBF0-414D-96AF-267B2CCA9D33}"/>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8" name="テキスト ボックス 47">
              <a:extLst>
                <a:ext uri="{FF2B5EF4-FFF2-40B4-BE49-F238E27FC236}">
                  <a16:creationId xmlns:a16="http://schemas.microsoft.com/office/drawing/2014/main" id="{D8816241-B5F0-114E-B72A-C029AD85257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rgbClr val="FF0000"/>
                  </a:solidFill>
                </a:rPr>
                <a:t>ACCOUNT</a:t>
              </a:r>
              <a:endParaRPr kumimoji="1" lang="ja-JP" altLang="en-US">
                <a:solidFill>
                  <a:srgbClr val="FF0000"/>
                </a:solidFill>
              </a:endParaRPr>
            </a:p>
          </p:txBody>
        </p:sp>
        <p:sp>
          <p:nvSpPr>
            <p:cNvPr id="49" name="テキスト ボックス 48">
              <a:extLst>
                <a:ext uri="{FF2B5EF4-FFF2-40B4-BE49-F238E27FC236}">
                  <a16:creationId xmlns:a16="http://schemas.microsoft.com/office/drawing/2014/main" id="{48F97C46-16F8-AD44-88ED-B5183879B17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0" name="テキスト ボックス 49">
              <a:extLst>
                <a:ext uri="{FF2B5EF4-FFF2-40B4-BE49-F238E27FC236}">
                  <a16:creationId xmlns:a16="http://schemas.microsoft.com/office/drawing/2014/main" id="{91DFEBDA-D1C7-444B-BA55-6DFD63A5D43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7F4CA229-07C4-7B49-A323-91F1EA443D2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07388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descr="封筒">
            <a:hlinkClick r:id="rId3" action="ppaction://hlinksldjump"/>
            <a:extLst>
              <a:ext uri="{FF2B5EF4-FFF2-40B4-BE49-F238E27FC236}">
                <a16:creationId xmlns:a16="http://schemas.microsoft.com/office/drawing/2014/main" id="{626630B5-08E8-024A-A9EF-1AFC04CC28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1389" y="2331105"/>
            <a:ext cx="717079" cy="717079"/>
          </a:xfrm>
          <a:prstGeom prst="rect">
            <a:avLst/>
          </a:prstGeom>
        </p:spPr>
      </p:pic>
      <p:sp>
        <p:nvSpPr>
          <p:cNvPr id="3" name="正方形/長方形 2">
            <a:extLst>
              <a:ext uri="{FF2B5EF4-FFF2-40B4-BE49-F238E27FC236}">
                <a16:creationId xmlns:a16="http://schemas.microsoft.com/office/drawing/2014/main" id="{1684FCF3-BA0F-6042-962D-0A1851A704A9}"/>
              </a:ext>
            </a:extLst>
          </p:cNvPr>
          <p:cNvSpPr/>
          <p:nvPr/>
        </p:nvSpPr>
        <p:spPr>
          <a:xfrm>
            <a:off x="948266" y="2005404"/>
            <a:ext cx="8500533" cy="45308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671A587-C4C9-894D-9A90-5A3BA9322442}"/>
              </a:ext>
            </a:extLst>
          </p:cNvPr>
          <p:cNvSpPr txBox="1"/>
          <p:nvPr/>
        </p:nvSpPr>
        <p:spPr>
          <a:xfrm>
            <a:off x="10292869" y="6013990"/>
            <a:ext cx="730731" cy="338554"/>
          </a:xfrm>
          <a:prstGeom prst="rect">
            <a:avLst/>
          </a:prstGeom>
          <a:noFill/>
        </p:spPr>
        <p:txBody>
          <a:bodyPr wrap="square" rtlCol="0">
            <a:spAutoFit/>
          </a:bodyPr>
          <a:lstStyle/>
          <a:p>
            <a:r>
              <a:rPr kumimoji="1" lang="ja-JP" altLang="en-US" sz="1600"/>
              <a:t>通報</a:t>
            </a:r>
          </a:p>
        </p:txBody>
      </p:sp>
      <p:sp>
        <p:nvSpPr>
          <p:cNvPr id="16" name="テキスト ボックス 15">
            <a:extLst>
              <a:ext uri="{FF2B5EF4-FFF2-40B4-BE49-F238E27FC236}">
                <a16:creationId xmlns:a16="http://schemas.microsoft.com/office/drawing/2014/main" id="{48F35CD1-D0D3-2540-A3F9-D249B6AD248A}"/>
              </a:ext>
            </a:extLst>
          </p:cNvPr>
          <p:cNvSpPr txBox="1"/>
          <p:nvPr/>
        </p:nvSpPr>
        <p:spPr>
          <a:xfrm>
            <a:off x="3376934" y="2639522"/>
            <a:ext cx="15345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所属</a:t>
            </a:r>
          </a:p>
        </p:txBody>
      </p:sp>
      <p:sp>
        <p:nvSpPr>
          <p:cNvPr id="17" name="テキスト ボックス 16">
            <a:extLst>
              <a:ext uri="{FF2B5EF4-FFF2-40B4-BE49-F238E27FC236}">
                <a16:creationId xmlns:a16="http://schemas.microsoft.com/office/drawing/2014/main" id="{FECDDD65-11D2-764E-8205-01CE8493D7B1}"/>
              </a:ext>
            </a:extLst>
          </p:cNvPr>
          <p:cNvSpPr txBox="1"/>
          <p:nvPr/>
        </p:nvSpPr>
        <p:spPr>
          <a:xfrm>
            <a:off x="3376934" y="3031277"/>
            <a:ext cx="123478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職種</a:t>
            </a:r>
          </a:p>
        </p:txBody>
      </p:sp>
      <p:sp>
        <p:nvSpPr>
          <p:cNvPr id="18" name="テキスト ボックス 17">
            <a:extLst>
              <a:ext uri="{FF2B5EF4-FFF2-40B4-BE49-F238E27FC236}">
                <a16:creationId xmlns:a16="http://schemas.microsoft.com/office/drawing/2014/main" id="{E6845B9C-5BF2-B74E-BF88-2199AABBFD47}"/>
              </a:ext>
            </a:extLst>
          </p:cNvPr>
          <p:cNvSpPr txBox="1"/>
          <p:nvPr/>
        </p:nvSpPr>
        <p:spPr>
          <a:xfrm>
            <a:off x="3376934" y="3439965"/>
            <a:ext cx="1538884"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性別</a:t>
            </a:r>
            <a:endParaRPr kumimoji="1" lang="en-US" altLang="ja-JP" sz="1600"/>
          </a:p>
        </p:txBody>
      </p:sp>
      <p:sp>
        <p:nvSpPr>
          <p:cNvPr id="19" name="テキスト ボックス 18">
            <a:extLst>
              <a:ext uri="{FF2B5EF4-FFF2-40B4-BE49-F238E27FC236}">
                <a16:creationId xmlns:a16="http://schemas.microsoft.com/office/drawing/2014/main" id="{128B7386-66B9-D348-B445-3F4EE3FFA699}"/>
              </a:ext>
            </a:extLst>
          </p:cNvPr>
          <p:cNvSpPr txBox="1"/>
          <p:nvPr/>
        </p:nvSpPr>
        <p:spPr>
          <a:xfrm>
            <a:off x="3376934" y="3842744"/>
            <a:ext cx="1223573"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連絡先</a:t>
            </a:r>
          </a:p>
        </p:txBody>
      </p:sp>
      <p:sp>
        <p:nvSpPr>
          <p:cNvPr id="21" name="テキスト ボックス 20">
            <a:extLst>
              <a:ext uri="{FF2B5EF4-FFF2-40B4-BE49-F238E27FC236}">
                <a16:creationId xmlns:a16="http://schemas.microsoft.com/office/drawing/2014/main" id="{2255FA2C-A5EF-FC4D-BAA7-E8978E819A28}"/>
              </a:ext>
            </a:extLst>
          </p:cNvPr>
          <p:cNvSpPr txBox="1"/>
          <p:nvPr/>
        </p:nvSpPr>
        <p:spPr>
          <a:xfrm>
            <a:off x="1362855" y="5173435"/>
            <a:ext cx="5292000" cy="122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フリースペース</a:t>
            </a:r>
          </a:p>
        </p:txBody>
      </p:sp>
      <p:sp>
        <p:nvSpPr>
          <p:cNvPr id="22" name="テキスト ボックス 21">
            <a:extLst>
              <a:ext uri="{FF2B5EF4-FFF2-40B4-BE49-F238E27FC236}">
                <a16:creationId xmlns:a16="http://schemas.microsoft.com/office/drawing/2014/main" id="{973E7307-4EBA-F649-8081-084F0102BF7E}"/>
              </a:ext>
            </a:extLst>
          </p:cNvPr>
          <p:cNvSpPr txBox="1"/>
          <p:nvPr/>
        </p:nvSpPr>
        <p:spPr>
          <a:xfrm>
            <a:off x="3369564" y="4284882"/>
            <a:ext cx="320281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価値観　</a:t>
            </a:r>
            <a:r>
              <a:rPr kumimoji="1" lang="en-US" altLang="ja-JP" sz="4400"/>
              <a:t>A</a:t>
            </a:r>
            <a:r>
              <a:rPr kumimoji="1" lang="ja-JP" altLang="en-US" sz="4400"/>
              <a:t> ･</a:t>
            </a:r>
            <a:r>
              <a:rPr kumimoji="1" lang="en-US" altLang="ja-JP" sz="4400"/>
              <a:t>B</a:t>
            </a:r>
            <a:r>
              <a:rPr kumimoji="1" lang="ja-JP" altLang="en-US" sz="4400"/>
              <a:t> </a:t>
            </a:r>
            <a:r>
              <a:rPr kumimoji="1" lang="ja-JP" altLang="en-US" sz="4400">
                <a:solidFill>
                  <a:prstClr val="black"/>
                </a:solidFill>
              </a:rPr>
              <a:t>･</a:t>
            </a:r>
            <a:r>
              <a:rPr kumimoji="1" lang="en-US" altLang="ja-JP" sz="4400">
                <a:solidFill>
                  <a:prstClr val="black"/>
                </a:solidFill>
              </a:rPr>
              <a:t>C</a:t>
            </a:r>
            <a:endParaRPr kumimoji="1" lang="ja-JP" altLang="en-US" sz="1600"/>
          </a:p>
        </p:txBody>
      </p:sp>
      <p:pic>
        <p:nvPicPr>
          <p:cNvPr id="33" name="グラフィックス 32" descr="ユーザー">
            <a:extLst>
              <a:ext uri="{FF2B5EF4-FFF2-40B4-BE49-F238E27FC236}">
                <a16:creationId xmlns:a16="http://schemas.microsoft.com/office/drawing/2014/main" id="{1B12A327-FE61-7646-BB9D-1BA710B572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62856" y="2608836"/>
            <a:ext cx="2006708" cy="2006708"/>
          </a:xfrm>
          <a:prstGeom prst="rect">
            <a:avLst/>
          </a:prstGeom>
        </p:spPr>
      </p:pic>
      <p:sp>
        <p:nvSpPr>
          <p:cNvPr id="34" name="テキスト ボックス 33">
            <a:extLst>
              <a:ext uri="{FF2B5EF4-FFF2-40B4-BE49-F238E27FC236}">
                <a16:creationId xmlns:a16="http://schemas.microsoft.com/office/drawing/2014/main" id="{0C5CD3EF-363F-854F-9037-2F699BE940D2}"/>
              </a:ext>
            </a:extLst>
          </p:cNvPr>
          <p:cNvSpPr txBox="1"/>
          <p:nvPr/>
        </p:nvSpPr>
        <p:spPr>
          <a:xfrm>
            <a:off x="1658324" y="4479674"/>
            <a:ext cx="1415772" cy="276999"/>
          </a:xfrm>
          <a:prstGeom prst="rect">
            <a:avLst/>
          </a:prstGeom>
          <a:noFill/>
        </p:spPr>
        <p:txBody>
          <a:bodyPr wrap="square" rtlCol="0">
            <a:spAutoFit/>
          </a:bodyPr>
          <a:lstStyle/>
          <a:p>
            <a:r>
              <a:rPr kumimoji="1" lang="ja-JP" altLang="en-US" sz="1200"/>
              <a:t>プロフィール画像</a:t>
            </a:r>
          </a:p>
        </p:txBody>
      </p:sp>
      <p:pic>
        <p:nvPicPr>
          <p:cNvPr id="5" name="グラフィックス 4" descr="警告">
            <a:extLst>
              <a:ext uri="{FF2B5EF4-FFF2-40B4-BE49-F238E27FC236}">
                <a16:creationId xmlns:a16="http://schemas.microsoft.com/office/drawing/2014/main" id="{44CB8767-C070-8442-891C-9F5CEB98B8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733" y="5810148"/>
            <a:ext cx="540196" cy="540196"/>
          </a:xfrm>
          <a:prstGeom prst="rect">
            <a:avLst/>
          </a:prstGeom>
        </p:spPr>
      </p:pic>
      <p:sp>
        <p:nvSpPr>
          <p:cNvPr id="35" name="テキスト ボックス 34">
            <a:extLst>
              <a:ext uri="{FF2B5EF4-FFF2-40B4-BE49-F238E27FC236}">
                <a16:creationId xmlns:a16="http://schemas.microsoft.com/office/drawing/2014/main" id="{EFA253A2-7364-364D-9456-0BE7EBD58590}"/>
              </a:ext>
            </a:extLst>
          </p:cNvPr>
          <p:cNvSpPr txBox="1"/>
          <p:nvPr/>
        </p:nvSpPr>
        <p:spPr>
          <a:xfrm>
            <a:off x="1074117" y="2271345"/>
            <a:ext cx="2295447" cy="338554"/>
          </a:xfrm>
          <a:prstGeom prst="rect">
            <a:avLst/>
          </a:prstGeom>
          <a:noFill/>
        </p:spPr>
        <p:txBody>
          <a:bodyPr wrap="square" rtlCol="0">
            <a:spAutoFit/>
          </a:bodyPr>
          <a:lstStyle/>
          <a:p>
            <a:r>
              <a:rPr kumimoji="1" lang="ja-JP" altLang="en-US" sz="1600"/>
              <a:t>ニックネーム　</a:t>
            </a:r>
            <a:r>
              <a:rPr kumimoji="1" lang="en-US" altLang="ja-JP" sz="1600"/>
              <a:t>(</a:t>
            </a:r>
            <a:r>
              <a:rPr kumimoji="1" lang="ja-JP" altLang="en-US" sz="1600"/>
              <a:t>     </a:t>
            </a:r>
            <a:r>
              <a:rPr kumimoji="1" lang="en-US" altLang="ja-JP" sz="1600"/>
              <a:t>)</a:t>
            </a:r>
            <a:endParaRPr kumimoji="1" lang="ja-JP" altLang="en-US" sz="1600"/>
          </a:p>
        </p:txBody>
      </p:sp>
      <p:graphicFrame>
        <p:nvGraphicFramePr>
          <p:cNvPr id="38" name="表 37">
            <a:extLst>
              <a:ext uri="{FF2B5EF4-FFF2-40B4-BE49-F238E27FC236}">
                <a16:creationId xmlns:a16="http://schemas.microsoft.com/office/drawing/2014/main" id="{447B7CA7-4BC5-0040-B79B-C9A3498671EA}"/>
              </a:ext>
            </a:extLst>
          </p:cNvPr>
          <p:cNvGraphicFramePr>
            <a:graphicFrameLocks noGrp="1"/>
          </p:cNvGraphicFramePr>
          <p:nvPr>
            <p:extLst/>
          </p:nvPr>
        </p:nvGraphicFramePr>
        <p:xfrm>
          <a:off x="7281333" y="4479675"/>
          <a:ext cx="2062002" cy="1972296"/>
        </p:xfrm>
        <a:graphic>
          <a:graphicData uri="http://schemas.openxmlformats.org/drawingml/2006/table">
            <a:tbl>
              <a:tblPr firstRow="1" bandRow="1">
                <a:tableStyleId>{0505E3EF-67EA-436B-97B2-0124C06EBD24}</a:tableStyleId>
              </a:tblPr>
              <a:tblGrid>
                <a:gridCol w="687334">
                  <a:extLst>
                    <a:ext uri="{9D8B030D-6E8A-4147-A177-3AD203B41FA5}">
                      <a16:colId xmlns:a16="http://schemas.microsoft.com/office/drawing/2014/main" val="1239170790"/>
                    </a:ext>
                  </a:extLst>
                </a:gridCol>
                <a:gridCol w="687334">
                  <a:extLst>
                    <a:ext uri="{9D8B030D-6E8A-4147-A177-3AD203B41FA5}">
                      <a16:colId xmlns:a16="http://schemas.microsoft.com/office/drawing/2014/main" val="761413655"/>
                    </a:ext>
                  </a:extLst>
                </a:gridCol>
                <a:gridCol w="687334">
                  <a:extLst>
                    <a:ext uri="{9D8B030D-6E8A-4147-A177-3AD203B41FA5}">
                      <a16:colId xmlns:a16="http://schemas.microsoft.com/office/drawing/2014/main" val="2274859661"/>
                    </a:ext>
                  </a:extLst>
                </a:gridCol>
              </a:tblGrid>
              <a:tr h="657432">
                <a:tc>
                  <a:txBody>
                    <a:bodyPr/>
                    <a:lstStyle/>
                    <a:p>
                      <a:r>
                        <a:rPr kumimoji="1" lang="en-US" altLang="ja-JP" sz="1300"/>
                        <a:t>1</a:t>
                      </a:r>
                      <a:endParaRPr kumimoji="1" lang="ja-JP" altLang="en-US" sz="1300"/>
                    </a:p>
                  </a:txBody>
                  <a:tcPr marL="63783" marR="63783" marT="31892" marB="31892"/>
                </a:tc>
                <a:tc>
                  <a:txBody>
                    <a:bodyPr/>
                    <a:lstStyle/>
                    <a:p>
                      <a:r>
                        <a:rPr kumimoji="1" lang="en-US" altLang="ja-JP" sz="1300"/>
                        <a:t>2</a:t>
                      </a:r>
                      <a:endParaRPr kumimoji="1" lang="ja-JP" altLang="en-US" sz="130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657432">
                <a:tc>
                  <a:txBody>
                    <a:bodyPr/>
                    <a:lstStyle/>
                    <a:p>
                      <a:r>
                        <a:rPr kumimoji="1" lang="en-US" altLang="ja-JP" sz="1300"/>
                        <a:t>4</a:t>
                      </a:r>
                      <a:endParaRPr kumimoji="1" lang="ja-JP" altLang="en-US" sz="1300"/>
                    </a:p>
                  </a:txBody>
                  <a:tcPr marL="63783" marR="63783" marT="31892" marB="31892"/>
                </a:tc>
                <a:tc>
                  <a:txBody>
                    <a:bodyPr/>
                    <a:lstStyle/>
                    <a:p>
                      <a:r>
                        <a:rPr kumimoji="1" lang="en-US" altLang="ja-JP" sz="1300"/>
                        <a:t>5</a:t>
                      </a:r>
                      <a:endParaRPr kumimoji="1" lang="ja-JP" altLang="en-US" sz="130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657432">
                <a:tc>
                  <a:txBody>
                    <a:bodyPr/>
                    <a:lstStyle/>
                    <a:p>
                      <a:r>
                        <a:rPr kumimoji="1" lang="en-US" altLang="ja-JP" sz="1300"/>
                        <a:t>7</a:t>
                      </a:r>
                      <a:endParaRPr kumimoji="1" lang="ja-JP" altLang="en-US" sz="1300"/>
                    </a:p>
                  </a:txBody>
                  <a:tcPr marL="63783" marR="63783" marT="31892" marB="31892"/>
                </a:tc>
                <a:tc>
                  <a:txBody>
                    <a:bodyPr/>
                    <a:lstStyle/>
                    <a:p>
                      <a:r>
                        <a:rPr kumimoji="1" lang="en-US" altLang="ja-JP" sz="1300"/>
                        <a:t>8</a:t>
                      </a:r>
                      <a:endParaRPr kumimoji="1" lang="ja-JP" altLang="en-US" sz="1300"/>
                    </a:p>
                  </a:txBody>
                  <a:tcPr marL="63783" marR="63783" marT="31892" marB="31892"/>
                </a:tc>
                <a:tc>
                  <a:txBody>
                    <a:bodyPr/>
                    <a:lstStyle/>
                    <a:p>
                      <a:r>
                        <a:rPr kumimoji="1" lang="en-US" altLang="ja-JP" sz="1300"/>
                        <a:t>9</a:t>
                      </a:r>
                      <a:endParaRPr kumimoji="1" lang="ja-JP" altLang="en-US" sz="1300"/>
                    </a:p>
                  </a:txBody>
                  <a:tcPr marL="63783" marR="63783" marT="31892" marB="31892"/>
                </a:tc>
                <a:extLst>
                  <a:ext uri="{0D108BD9-81ED-4DB2-BD59-A6C34878D82A}">
                    <a16:rowId xmlns:a16="http://schemas.microsoft.com/office/drawing/2014/main" val="3549092952"/>
                  </a:ext>
                </a:extLst>
              </a:tr>
            </a:tbl>
          </a:graphicData>
        </a:graphic>
      </p:graphicFrame>
      <p:sp>
        <p:nvSpPr>
          <p:cNvPr id="40" name="テキスト ボックス 39">
            <a:extLst>
              <a:ext uri="{FF2B5EF4-FFF2-40B4-BE49-F238E27FC236}">
                <a16:creationId xmlns:a16="http://schemas.microsoft.com/office/drawing/2014/main" id="{0594FEDA-85B0-C34B-9665-560102E22823}"/>
              </a:ext>
            </a:extLst>
          </p:cNvPr>
          <p:cNvSpPr txBox="1"/>
          <p:nvPr/>
        </p:nvSpPr>
        <p:spPr>
          <a:xfrm>
            <a:off x="9660744" y="3050774"/>
            <a:ext cx="1168400" cy="523220"/>
          </a:xfrm>
          <a:prstGeom prst="rect">
            <a:avLst/>
          </a:prstGeom>
          <a:noFill/>
        </p:spPr>
        <p:txBody>
          <a:bodyPr wrap="square" rtlCol="0">
            <a:spAutoFit/>
          </a:bodyPr>
          <a:lstStyle/>
          <a:p>
            <a:pPr algn="ctr"/>
            <a:r>
              <a:rPr kumimoji="1" lang="en-US" altLang="ja-JP" sz="1400" dirty="0"/>
              <a:t>CREATE MESSAGE</a:t>
            </a:r>
            <a:endParaRPr kumimoji="1" lang="ja-JP" altLang="en-US" sz="1400"/>
          </a:p>
        </p:txBody>
      </p:sp>
      <p:sp>
        <p:nvSpPr>
          <p:cNvPr id="36" name="テキスト ボックス 35">
            <a:extLst>
              <a:ext uri="{FF2B5EF4-FFF2-40B4-BE49-F238E27FC236}">
                <a16:creationId xmlns:a16="http://schemas.microsoft.com/office/drawing/2014/main" id="{2E522238-1A18-B04A-A312-2E86D0CF7A35}"/>
              </a:ext>
            </a:extLst>
          </p:cNvPr>
          <p:cNvSpPr txBox="1"/>
          <p:nvPr/>
        </p:nvSpPr>
        <p:spPr>
          <a:xfrm>
            <a:off x="537539" y="1797728"/>
            <a:ext cx="2610131" cy="461665"/>
          </a:xfrm>
          <a:prstGeom prst="rect">
            <a:avLst/>
          </a:prstGeom>
          <a:solidFill>
            <a:schemeClr val="bg1"/>
          </a:solidFill>
        </p:spPr>
        <p:txBody>
          <a:bodyPr wrap="square" rtlCol="0">
            <a:spAutoFit/>
          </a:bodyPr>
          <a:lstStyle/>
          <a:p>
            <a:r>
              <a:rPr kumimoji="1" lang="ja-JP" altLang="en-US" sz="2400" b="1"/>
              <a:t>アカウント情報</a:t>
            </a:r>
          </a:p>
        </p:txBody>
      </p:sp>
      <p:pic>
        <p:nvPicPr>
          <p:cNvPr id="7" name="グラフィックス 6" descr="植物">
            <a:extLst>
              <a:ext uri="{FF2B5EF4-FFF2-40B4-BE49-F238E27FC236}">
                <a16:creationId xmlns:a16="http://schemas.microsoft.com/office/drawing/2014/main" id="{B7B1151F-3AA9-5F43-A558-EC6413296C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0668" y="2292712"/>
            <a:ext cx="305065" cy="305065"/>
          </a:xfrm>
          <a:prstGeom prst="rect">
            <a:avLst/>
          </a:prstGeom>
        </p:spPr>
      </p:pic>
      <p:sp>
        <p:nvSpPr>
          <p:cNvPr id="8" name="タイトル 7">
            <a:extLst>
              <a:ext uri="{FF2B5EF4-FFF2-40B4-BE49-F238E27FC236}">
                <a16:creationId xmlns:a16="http://schemas.microsoft.com/office/drawing/2014/main" id="{E9945299-446C-D64D-87D2-CA2933136422}"/>
              </a:ext>
            </a:extLst>
          </p:cNvPr>
          <p:cNvSpPr>
            <a:spLocks noGrp="1"/>
          </p:cNvSpPr>
          <p:nvPr>
            <p:ph type="title"/>
          </p:nvPr>
        </p:nvSpPr>
        <p:spPr/>
        <p:txBody>
          <a:bodyPr>
            <a:normAutofit fontScale="90000"/>
          </a:bodyPr>
          <a:lstStyle/>
          <a:p>
            <a:r>
              <a:rPr kumimoji="1" lang="ja-JP" altLang="en-US"/>
              <a:t>アカウント情報</a:t>
            </a:r>
            <a:r>
              <a:rPr kumimoji="1" lang="en-US" altLang="ja-JP"/>
              <a:t>(</a:t>
            </a:r>
            <a:r>
              <a:rPr kumimoji="1" lang="ja-JP" altLang="en-US"/>
              <a:t>他人</a:t>
            </a:r>
            <a:r>
              <a:rPr kumimoji="1" lang="en-US" altLang="ja-JP"/>
              <a:t>)</a:t>
            </a:r>
            <a:endParaRPr kumimoji="1" lang="ja-JP" altLang="en-US"/>
          </a:p>
        </p:txBody>
      </p:sp>
      <p:grpSp>
        <p:nvGrpSpPr>
          <p:cNvPr id="37" name="グループ化 36">
            <a:extLst>
              <a:ext uri="{FF2B5EF4-FFF2-40B4-BE49-F238E27FC236}">
                <a16:creationId xmlns:a16="http://schemas.microsoft.com/office/drawing/2014/main" id="{2CA6FEB2-A13C-EA4C-884B-C051EFCAB7A3}"/>
              </a:ext>
            </a:extLst>
          </p:cNvPr>
          <p:cNvGrpSpPr/>
          <p:nvPr/>
        </p:nvGrpSpPr>
        <p:grpSpPr>
          <a:xfrm>
            <a:off x="600722" y="650825"/>
            <a:ext cx="10990555" cy="1440667"/>
            <a:chOff x="-577185" y="212908"/>
            <a:chExt cx="7805474" cy="1688893"/>
          </a:xfrm>
        </p:grpSpPr>
        <p:pic>
          <p:nvPicPr>
            <p:cNvPr id="39" name="グラフィックス 38" descr="自宅">
              <a:hlinkClick r:id="rId12" action="ppaction://hlinksldjump"/>
              <a:extLst>
                <a:ext uri="{FF2B5EF4-FFF2-40B4-BE49-F238E27FC236}">
                  <a16:creationId xmlns:a16="http://schemas.microsoft.com/office/drawing/2014/main" id="{5D28E566-5C15-834C-9465-FA5C8750B1AE}"/>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9230" y="237225"/>
              <a:ext cx="631958" cy="1055069"/>
            </a:xfrm>
            <a:prstGeom prst="rect">
              <a:avLst/>
            </a:prstGeom>
          </p:spPr>
        </p:pic>
        <p:pic>
          <p:nvPicPr>
            <p:cNvPr id="41" name="グラフィックス 40" descr="ユーザー">
              <a:hlinkClick r:id="rId15" action="ppaction://hlinksldjump"/>
              <a:extLst>
                <a:ext uri="{FF2B5EF4-FFF2-40B4-BE49-F238E27FC236}">
                  <a16:creationId xmlns:a16="http://schemas.microsoft.com/office/drawing/2014/main" id="{FE9CBA1A-7612-1543-8BC0-68B19D6BCABE}"/>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31653" y="212908"/>
              <a:ext cx="631958" cy="1055069"/>
            </a:xfrm>
            <a:prstGeom prst="rect">
              <a:avLst/>
            </a:prstGeom>
          </p:spPr>
        </p:pic>
        <p:pic>
          <p:nvPicPr>
            <p:cNvPr id="42" name="グラフィックス 41" descr="封筒">
              <a:hlinkClick r:id="rId18" action="ppaction://hlinksldjump"/>
              <a:extLst>
                <a:ext uri="{FF2B5EF4-FFF2-40B4-BE49-F238E27FC236}">
                  <a16:creationId xmlns:a16="http://schemas.microsoft.com/office/drawing/2014/main" id="{835A71F9-FADE-194D-AF4F-7C48F165D91C}"/>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52537" y="212908"/>
              <a:ext cx="631958" cy="1055069"/>
            </a:xfrm>
            <a:prstGeom prst="rect">
              <a:avLst/>
            </a:prstGeom>
          </p:spPr>
        </p:pic>
        <p:pic>
          <p:nvPicPr>
            <p:cNvPr id="43" name="グラフィックス 42" descr="鉛筆">
              <a:hlinkClick r:id="rId21" action="ppaction://hlinksldjump"/>
              <a:extLst>
                <a:ext uri="{FF2B5EF4-FFF2-40B4-BE49-F238E27FC236}">
                  <a16:creationId xmlns:a16="http://schemas.microsoft.com/office/drawing/2014/main" id="{61EDE717-D784-3C47-9940-A63637C9D034}"/>
                </a:ext>
              </a:extLst>
            </p:cNvPr>
            <p:cNvPicPr preferRelativeResize="0">
              <a:picLocks/>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73420" y="258363"/>
              <a:ext cx="631958" cy="1055069"/>
            </a:xfrm>
            <a:prstGeom prst="rect">
              <a:avLst/>
            </a:prstGeom>
          </p:spPr>
        </p:pic>
        <p:pic>
          <p:nvPicPr>
            <p:cNvPr id="44" name="グラフィックス 43" descr="共有">
              <a:hlinkClick r:id="rId24" action="ppaction://hlinksldjump"/>
              <a:extLst>
                <a:ext uri="{FF2B5EF4-FFF2-40B4-BE49-F238E27FC236}">
                  <a16:creationId xmlns:a16="http://schemas.microsoft.com/office/drawing/2014/main" id="{0CA6D060-7BF1-D547-868B-7352E8FAAFC8}"/>
                </a:ext>
              </a:extLst>
            </p:cNvPr>
            <p:cNvPicPr preferRelativeResize="0">
              <a:picLocks/>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94303" y="237225"/>
              <a:ext cx="631958" cy="1055069"/>
            </a:xfrm>
            <a:prstGeom prst="rect">
              <a:avLst/>
            </a:prstGeom>
          </p:spPr>
        </p:pic>
        <p:sp>
          <p:nvSpPr>
            <p:cNvPr id="45" name="テキスト ボックス 44">
              <a:extLst>
                <a:ext uri="{FF2B5EF4-FFF2-40B4-BE49-F238E27FC236}">
                  <a16:creationId xmlns:a16="http://schemas.microsoft.com/office/drawing/2014/main" id="{CC6232A4-7969-5B45-806B-8006C859663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6" name="テキスト ボックス 45">
              <a:extLst>
                <a:ext uri="{FF2B5EF4-FFF2-40B4-BE49-F238E27FC236}">
                  <a16:creationId xmlns:a16="http://schemas.microsoft.com/office/drawing/2014/main" id="{8A7D0DAF-6145-CC45-B0FE-C615017EE32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7" name="テキスト ボックス 46">
              <a:extLst>
                <a:ext uri="{FF2B5EF4-FFF2-40B4-BE49-F238E27FC236}">
                  <a16:creationId xmlns:a16="http://schemas.microsoft.com/office/drawing/2014/main" id="{C83AC963-6DB4-3046-9162-1294C2F0706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8" name="テキスト ボックス 47">
              <a:extLst>
                <a:ext uri="{FF2B5EF4-FFF2-40B4-BE49-F238E27FC236}">
                  <a16:creationId xmlns:a16="http://schemas.microsoft.com/office/drawing/2014/main" id="{5FA160F2-230D-074B-B7A2-DEE3083C49A4}"/>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9" name="テキスト ボックス 48">
              <a:extLst>
                <a:ext uri="{FF2B5EF4-FFF2-40B4-BE49-F238E27FC236}">
                  <a16:creationId xmlns:a16="http://schemas.microsoft.com/office/drawing/2014/main" id="{C8F5B56D-984E-4C4B-8314-1EB8B13CE06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557882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アカウント編集（</a:t>
            </a:r>
            <a:r>
              <a:rPr kumimoji="1" lang="en-US" altLang="ja-JP" sz="2400" b="1"/>
              <a:t>※</a:t>
            </a:r>
            <a:r>
              <a:rPr kumimoji="1" lang="ja-JP" altLang="en-US" sz="2400" b="1"/>
              <a:t>は必須項目です）</a:t>
            </a:r>
          </a:p>
        </p:txBody>
      </p:sp>
      <p:sp>
        <p:nvSpPr>
          <p:cNvPr id="16" name="角丸四角形 15">
            <a:hlinkClick r:id="rId3" action="ppaction://hlinksldjump"/>
            <a:extLst>
              <a:ext uri="{FF2B5EF4-FFF2-40B4-BE49-F238E27FC236}">
                <a16:creationId xmlns:a16="http://schemas.microsoft.com/office/drawing/2014/main" id="{ACD1DD07-2053-A04A-BE35-0053A7C41035}"/>
              </a:ext>
            </a:extLst>
          </p:cNvPr>
          <p:cNvSpPr/>
          <p:nvPr/>
        </p:nvSpPr>
        <p:spPr>
          <a:xfrm>
            <a:off x="9582724" y="5489475"/>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sp>
        <p:nvSpPr>
          <p:cNvPr id="2" name="テキスト ボックス 1">
            <a:extLst>
              <a:ext uri="{FF2B5EF4-FFF2-40B4-BE49-F238E27FC236}">
                <a16:creationId xmlns:a16="http://schemas.microsoft.com/office/drawing/2014/main" id="{32D3D118-DC4C-C644-9391-19DA560E6E90}"/>
              </a:ext>
            </a:extLst>
          </p:cNvPr>
          <p:cNvSpPr txBox="1"/>
          <p:nvPr/>
        </p:nvSpPr>
        <p:spPr>
          <a:xfrm>
            <a:off x="4343834" y="2400522"/>
            <a:ext cx="2295447" cy="276999"/>
          </a:xfrm>
          <a:prstGeom prst="rect">
            <a:avLst/>
          </a:prstGeom>
          <a:noFill/>
        </p:spPr>
        <p:txBody>
          <a:bodyPr wrap="square" rtlCol="0">
            <a:spAutoFit/>
          </a:bodyPr>
          <a:lstStyle/>
          <a:p>
            <a:r>
              <a:rPr kumimoji="1" lang="ja-JP" altLang="en-US" sz="1200"/>
              <a:t>ニックネーム</a:t>
            </a:r>
            <a:r>
              <a:rPr kumimoji="1" lang="en-US" altLang="ja-JP" sz="1200"/>
              <a:t>※</a:t>
            </a:r>
            <a:endParaRPr kumimoji="1" lang="ja-JP" altLang="en-US" sz="1200"/>
          </a:p>
        </p:txBody>
      </p:sp>
      <p:sp>
        <p:nvSpPr>
          <p:cNvPr id="3" name="テキスト ボックス 2">
            <a:extLst>
              <a:ext uri="{FF2B5EF4-FFF2-40B4-BE49-F238E27FC236}">
                <a16:creationId xmlns:a16="http://schemas.microsoft.com/office/drawing/2014/main" id="{7211A3C9-499A-9442-826C-B5E67004A3B4}"/>
              </a:ext>
            </a:extLst>
          </p:cNvPr>
          <p:cNvSpPr txBox="1"/>
          <p:nvPr/>
        </p:nvSpPr>
        <p:spPr>
          <a:xfrm>
            <a:off x="4340024" y="2758515"/>
            <a:ext cx="1534510" cy="276999"/>
          </a:xfrm>
          <a:prstGeom prst="rect">
            <a:avLst/>
          </a:prstGeom>
          <a:noFill/>
        </p:spPr>
        <p:txBody>
          <a:bodyPr wrap="square" rtlCol="0">
            <a:spAutoFit/>
          </a:bodyPr>
          <a:lstStyle/>
          <a:p>
            <a:r>
              <a:rPr kumimoji="1" lang="ja-JP" altLang="en-US" sz="1200"/>
              <a:t>所属</a:t>
            </a:r>
          </a:p>
        </p:txBody>
      </p:sp>
      <p:sp>
        <p:nvSpPr>
          <p:cNvPr id="17" name="テキスト ボックス 16">
            <a:extLst>
              <a:ext uri="{FF2B5EF4-FFF2-40B4-BE49-F238E27FC236}">
                <a16:creationId xmlns:a16="http://schemas.microsoft.com/office/drawing/2014/main" id="{250984CC-B5CF-2F47-82B6-8104D20594B6}"/>
              </a:ext>
            </a:extLst>
          </p:cNvPr>
          <p:cNvSpPr txBox="1"/>
          <p:nvPr/>
        </p:nvSpPr>
        <p:spPr>
          <a:xfrm>
            <a:off x="4349881" y="3116404"/>
            <a:ext cx="1234787" cy="276999"/>
          </a:xfrm>
          <a:prstGeom prst="rect">
            <a:avLst/>
          </a:prstGeom>
          <a:noFill/>
        </p:spPr>
        <p:txBody>
          <a:bodyPr wrap="square" rtlCol="0">
            <a:spAutoFit/>
          </a:bodyPr>
          <a:lstStyle/>
          <a:p>
            <a:r>
              <a:rPr kumimoji="1" lang="ja-JP" altLang="en-US" sz="1200"/>
              <a:t>職種</a:t>
            </a:r>
          </a:p>
        </p:txBody>
      </p:sp>
      <p:sp>
        <p:nvSpPr>
          <p:cNvPr id="18" name="テキスト ボックス 17">
            <a:extLst>
              <a:ext uri="{FF2B5EF4-FFF2-40B4-BE49-F238E27FC236}">
                <a16:creationId xmlns:a16="http://schemas.microsoft.com/office/drawing/2014/main" id="{0756C723-6E13-F04B-B02F-21EF3B5C7978}"/>
              </a:ext>
            </a:extLst>
          </p:cNvPr>
          <p:cNvSpPr txBox="1"/>
          <p:nvPr/>
        </p:nvSpPr>
        <p:spPr>
          <a:xfrm>
            <a:off x="4349881" y="3474293"/>
            <a:ext cx="1538884" cy="276999"/>
          </a:xfrm>
          <a:prstGeom prst="rect">
            <a:avLst/>
          </a:prstGeom>
          <a:noFill/>
        </p:spPr>
        <p:txBody>
          <a:bodyPr wrap="square" rtlCol="0">
            <a:spAutoFit/>
          </a:bodyPr>
          <a:lstStyle/>
          <a:p>
            <a:r>
              <a:rPr kumimoji="1" lang="ja-JP" altLang="en-US" sz="1200"/>
              <a:t>性別</a:t>
            </a:r>
            <a:endParaRPr kumimoji="1" lang="en-US" altLang="ja-JP" sz="1200"/>
          </a:p>
        </p:txBody>
      </p:sp>
      <p:sp>
        <p:nvSpPr>
          <p:cNvPr id="19" name="テキスト ボックス 18">
            <a:extLst>
              <a:ext uri="{FF2B5EF4-FFF2-40B4-BE49-F238E27FC236}">
                <a16:creationId xmlns:a16="http://schemas.microsoft.com/office/drawing/2014/main" id="{04FE4E80-8129-E94F-8577-70D63123C5B8}"/>
              </a:ext>
            </a:extLst>
          </p:cNvPr>
          <p:cNvSpPr txBox="1"/>
          <p:nvPr/>
        </p:nvSpPr>
        <p:spPr>
          <a:xfrm>
            <a:off x="4340024" y="3826273"/>
            <a:ext cx="1223573" cy="276999"/>
          </a:xfrm>
          <a:prstGeom prst="rect">
            <a:avLst/>
          </a:prstGeom>
          <a:noFill/>
        </p:spPr>
        <p:txBody>
          <a:bodyPr wrap="square" rtlCol="0">
            <a:spAutoFit/>
          </a:bodyPr>
          <a:lstStyle/>
          <a:p>
            <a:r>
              <a:rPr kumimoji="1" lang="ja-JP" altLang="en-US" sz="1200"/>
              <a:t>連絡先</a:t>
            </a:r>
          </a:p>
        </p:txBody>
      </p:sp>
      <p:sp>
        <p:nvSpPr>
          <p:cNvPr id="20" name="テキスト ボックス 19">
            <a:extLst>
              <a:ext uri="{FF2B5EF4-FFF2-40B4-BE49-F238E27FC236}">
                <a16:creationId xmlns:a16="http://schemas.microsoft.com/office/drawing/2014/main" id="{E90948DC-F096-5F45-B955-83844282EC15}"/>
              </a:ext>
            </a:extLst>
          </p:cNvPr>
          <p:cNvSpPr txBox="1"/>
          <p:nvPr/>
        </p:nvSpPr>
        <p:spPr>
          <a:xfrm>
            <a:off x="4349881" y="4178253"/>
            <a:ext cx="1616148" cy="830997"/>
          </a:xfrm>
          <a:prstGeom prst="rect">
            <a:avLst/>
          </a:prstGeom>
          <a:noFill/>
        </p:spPr>
        <p:txBody>
          <a:bodyPr wrap="none" rtlCol="0">
            <a:spAutoFit/>
          </a:bodyPr>
          <a:lstStyle/>
          <a:p>
            <a:r>
              <a:rPr kumimoji="1" lang="ja-JP" altLang="en-US" sz="1200"/>
              <a:t>フリースペース</a:t>
            </a:r>
            <a:endParaRPr kumimoji="1" lang="en-US" altLang="ja-JP" sz="1200"/>
          </a:p>
          <a:p>
            <a:r>
              <a:rPr kumimoji="1" lang="en-US" altLang="ja-JP" sz="1200"/>
              <a:t>(</a:t>
            </a:r>
            <a:r>
              <a:rPr kumimoji="1" lang="ja-JP" altLang="en-US" sz="1200"/>
              <a:t>アピールポイントや</a:t>
            </a:r>
            <a:endParaRPr kumimoji="1" lang="en-US" altLang="ja-JP" sz="1200"/>
          </a:p>
          <a:p>
            <a:r>
              <a:rPr kumimoji="1" lang="ja-JP" altLang="en-US" sz="1200"/>
              <a:t>興味があること等を</a:t>
            </a:r>
            <a:endParaRPr kumimoji="1" lang="en-US" altLang="ja-JP" sz="1200"/>
          </a:p>
          <a:p>
            <a:r>
              <a:rPr kumimoji="1" lang="ja-JP" altLang="en-US" sz="1200"/>
              <a:t>書いてください</a:t>
            </a:r>
            <a:r>
              <a:rPr kumimoji="1" lang="en-US" altLang="ja-JP" sz="1200"/>
              <a:t>)</a:t>
            </a:r>
            <a:endParaRPr kumimoji="1" lang="ja-JP" altLang="en-US" sz="1200"/>
          </a:p>
        </p:txBody>
      </p:sp>
      <p:sp>
        <p:nvSpPr>
          <p:cNvPr id="21" name="テキスト ボックス 20">
            <a:extLst>
              <a:ext uri="{FF2B5EF4-FFF2-40B4-BE49-F238E27FC236}">
                <a16:creationId xmlns:a16="http://schemas.microsoft.com/office/drawing/2014/main" id="{01296050-99C4-F445-B902-E5C76B64CF59}"/>
              </a:ext>
            </a:extLst>
          </p:cNvPr>
          <p:cNvSpPr txBox="1"/>
          <p:nvPr/>
        </p:nvSpPr>
        <p:spPr>
          <a:xfrm>
            <a:off x="4349881" y="5311255"/>
            <a:ext cx="1676400" cy="276999"/>
          </a:xfrm>
          <a:prstGeom prst="rect">
            <a:avLst/>
          </a:prstGeom>
          <a:noFill/>
        </p:spPr>
        <p:txBody>
          <a:bodyPr wrap="square" rtlCol="0">
            <a:spAutoFit/>
          </a:bodyPr>
          <a:lstStyle/>
          <a:p>
            <a:r>
              <a:rPr kumimoji="1" lang="ja-JP" altLang="en-US" sz="1200"/>
              <a:t>価値観</a:t>
            </a:r>
          </a:p>
        </p:txBody>
      </p:sp>
      <p:sp>
        <p:nvSpPr>
          <p:cNvPr id="23" name="正方形/長方形 22">
            <a:extLst>
              <a:ext uri="{FF2B5EF4-FFF2-40B4-BE49-F238E27FC236}">
                <a16:creationId xmlns:a16="http://schemas.microsoft.com/office/drawing/2014/main" id="{70E16C7B-55B4-1541-A023-67DB0542CE7B}"/>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24" name="正方形/長方形 23">
            <a:extLst>
              <a:ext uri="{FF2B5EF4-FFF2-40B4-BE49-F238E27FC236}">
                <a16:creationId xmlns:a16="http://schemas.microsoft.com/office/drawing/2014/main" id="{5B994856-0E68-C84B-BBE3-4595E1664192}"/>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pic>
        <p:nvPicPr>
          <p:cNvPr id="39" name="グラフィックス 38" descr="ユーザー">
            <a:extLst>
              <a:ext uri="{FF2B5EF4-FFF2-40B4-BE49-F238E27FC236}">
                <a16:creationId xmlns:a16="http://schemas.microsoft.com/office/drawing/2014/main" id="{41377BA6-860B-2942-8BF3-4D598A337F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1789" y="2400522"/>
            <a:ext cx="2006708" cy="2006708"/>
          </a:xfrm>
          <a:prstGeom prst="rect">
            <a:avLst/>
          </a:prstGeom>
        </p:spPr>
      </p:pic>
      <p:sp>
        <p:nvSpPr>
          <p:cNvPr id="40" name="正方形/長方形 39">
            <a:extLst>
              <a:ext uri="{FF2B5EF4-FFF2-40B4-BE49-F238E27FC236}">
                <a16:creationId xmlns:a16="http://schemas.microsoft.com/office/drawing/2014/main" id="{7636151E-9520-264F-996F-A56A5CE2E23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1" name="正方形/長方形 40">
            <a:extLst>
              <a:ext uri="{FF2B5EF4-FFF2-40B4-BE49-F238E27FC236}">
                <a16:creationId xmlns:a16="http://schemas.microsoft.com/office/drawing/2014/main" id="{CD9EBE3E-2CB0-FB4E-945F-3900F1E291D7}"/>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2" name="正方形/長方形 41">
            <a:extLst>
              <a:ext uri="{FF2B5EF4-FFF2-40B4-BE49-F238E27FC236}">
                <a16:creationId xmlns:a16="http://schemas.microsoft.com/office/drawing/2014/main" id="{39A5A6B3-005F-A848-8F37-369C40CDADB6}"/>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3" name="正方形/長方形 42">
            <a:extLst>
              <a:ext uri="{FF2B5EF4-FFF2-40B4-BE49-F238E27FC236}">
                <a16:creationId xmlns:a16="http://schemas.microsoft.com/office/drawing/2014/main" id="{6E9A91B1-9354-0D48-AB48-B856A4390E27}"/>
              </a:ext>
            </a:extLst>
          </p:cNvPr>
          <p:cNvSpPr/>
          <p:nvPr/>
        </p:nvSpPr>
        <p:spPr>
          <a:xfrm>
            <a:off x="6291531" y="4199834"/>
            <a:ext cx="3025945" cy="96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4" name="正方形/長方形 43">
            <a:extLst>
              <a:ext uri="{FF2B5EF4-FFF2-40B4-BE49-F238E27FC236}">
                <a16:creationId xmlns:a16="http://schemas.microsoft.com/office/drawing/2014/main" id="{DA18F633-2D6D-C845-ABD7-6F9D830C4187}"/>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5" name="正方形/長方形 44">
            <a:extLst>
              <a:ext uri="{FF2B5EF4-FFF2-40B4-BE49-F238E27FC236}">
                <a16:creationId xmlns:a16="http://schemas.microsoft.com/office/drawing/2014/main" id="{F4786C1C-CDB2-D14D-9CDF-415D187F8C50}"/>
              </a:ext>
            </a:extLst>
          </p:cNvPr>
          <p:cNvSpPr/>
          <p:nvPr/>
        </p:nvSpPr>
        <p:spPr>
          <a:xfrm>
            <a:off x="6302829" y="5669928"/>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6" name="正方形/長方形 45">
            <a:extLst>
              <a:ext uri="{FF2B5EF4-FFF2-40B4-BE49-F238E27FC236}">
                <a16:creationId xmlns:a16="http://schemas.microsoft.com/office/drawing/2014/main" id="{1A525676-6C8C-9D4B-A5F1-58AA3D47E0A6}"/>
              </a:ext>
            </a:extLst>
          </p:cNvPr>
          <p:cNvSpPr/>
          <p:nvPr/>
        </p:nvSpPr>
        <p:spPr>
          <a:xfrm>
            <a:off x="6302829" y="602889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8" name="テキスト ボックス 47">
            <a:extLst>
              <a:ext uri="{FF2B5EF4-FFF2-40B4-BE49-F238E27FC236}">
                <a16:creationId xmlns:a16="http://schemas.microsoft.com/office/drawing/2014/main" id="{9B489746-BCEC-BB40-84A6-994FAE69E17D}"/>
              </a:ext>
            </a:extLst>
          </p:cNvPr>
          <p:cNvSpPr txBox="1"/>
          <p:nvPr/>
        </p:nvSpPr>
        <p:spPr>
          <a:xfrm>
            <a:off x="2437257" y="4271360"/>
            <a:ext cx="1415772" cy="276999"/>
          </a:xfrm>
          <a:prstGeom prst="rect">
            <a:avLst/>
          </a:prstGeom>
          <a:noFill/>
        </p:spPr>
        <p:txBody>
          <a:bodyPr wrap="none" rtlCol="0">
            <a:spAutoFit/>
          </a:bodyPr>
          <a:lstStyle/>
          <a:p>
            <a:r>
              <a:rPr kumimoji="1" lang="ja-JP" altLang="en-US" sz="1200"/>
              <a:t>プロフィール画像</a:t>
            </a:r>
          </a:p>
        </p:txBody>
      </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022007" y="3500701"/>
            <a:ext cx="295468" cy="276999"/>
          </a:xfrm>
          <a:prstGeom prst="rect">
            <a:avLst/>
          </a:prstGeom>
          <a:noFill/>
        </p:spPr>
        <p:txBody>
          <a:bodyPr wrap="square" rtlCol="0">
            <a:spAutoFit/>
          </a:bodyPr>
          <a:lstStyle/>
          <a:p>
            <a:r>
              <a:rPr kumimoji="1" lang="ja-JP" altLang="en-US" sz="1200"/>
              <a:t>▼</a:t>
            </a:r>
          </a:p>
        </p:txBody>
      </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022007" y="3135822"/>
            <a:ext cx="295468" cy="276999"/>
          </a:xfrm>
          <a:prstGeom prst="rect">
            <a:avLst/>
          </a:prstGeom>
          <a:noFill/>
        </p:spPr>
        <p:txBody>
          <a:bodyPr wrap="square" rtlCol="0">
            <a:spAutoFit/>
          </a:bodyPr>
          <a:lstStyle/>
          <a:p>
            <a:r>
              <a:rPr kumimoji="1" lang="ja-JP" altLang="en-US" sz="1200"/>
              <a:t>▼</a:t>
            </a:r>
          </a:p>
        </p:txBody>
      </p:sp>
      <p:sp>
        <p:nvSpPr>
          <p:cNvPr id="51" name="テキスト ボックス 50">
            <a:extLst>
              <a:ext uri="{FF2B5EF4-FFF2-40B4-BE49-F238E27FC236}">
                <a16:creationId xmlns:a16="http://schemas.microsoft.com/office/drawing/2014/main" id="{8F8EBEAE-8638-8C43-BDEA-EE2E0A638CE8}"/>
              </a:ext>
            </a:extLst>
          </p:cNvPr>
          <p:cNvSpPr txBox="1"/>
          <p:nvPr/>
        </p:nvSpPr>
        <p:spPr>
          <a:xfrm>
            <a:off x="9022007" y="5300909"/>
            <a:ext cx="295468" cy="276999"/>
          </a:xfrm>
          <a:prstGeom prst="rect">
            <a:avLst/>
          </a:prstGeom>
          <a:noFill/>
        </p:spPr>
        <p:txBody>
          <a:bodyPr wrap="square" rtlCol="0">
            <a:spAutoFit/>
          </a:bodyPr>
          <a:lstStyle/>
          <a:p>
            <a:r>
              <a:rPr kumimoji="1" lang="ja-JP" altLang="en-US" sz="1200"/>
              <a:t>▼</a:t>
            </a:r>
          </a:p>
        </p:txBody>
      </p:sp>
      <p:sp>
        <p:nvSpPr>
          <p:cNvPr id="52" name="テキスト ボックス 51">
            <a:extLst>
              <a:ext uri="{FF2B5EF4-FFF2-40B4-BE49-F238E27FC236}">
                <a16:creationId xmlns:a16="http://schemas.microsoft.com/office/drawing/2014/main" id="{318EB176-FF3A-C847-A916-F15E2C677716}"/>
              </a:ext>
            </a:extLst>
          </p:cNvPr>
          <p:cNvSpPr txBox="1"/>
          <p:nvPr/>
        </p:nvSpPr>
        <p:spPr>
          <a:xfrm>
            <a:off x="9022007" y="5659878"/>
            <a:ext cx="295468" cy="276999"/>
          </a:xfrm>
          <a:prstGeom prst="rect">
            <a:avLst/>
          </a:prstGeom>
          <a:noFill/>
        </p:spPr>
        <p:txBody>
          <a:bodyPr wrap="square" rtlCol="0">
            <a:spAutoFit/>
          </a:bodyPr>
          <a:lstStyle/>
          <a:p>
            <a:r>
              <a:rPr kumimoji="1" lang="ja-JP" altLang="en-US" sz="1200"/>
              <a:t>▼</a:t>
            </a:r>
          </a:p>
        </p:txBody>
      </p:sp>
      <p:sp>
        <p:nvSpPr>
          <p:cNvPr id="53" name="テキスト ボックス 52">
            <a:extLst>
              <a:ext uri="{FF2B5EF4-FFF2-40B4-BE49-F238E27FC236}">
                <a16:creationId xmlns:a16="http://schemas.microsoft.com/office/drawing/2014/main" id="{B3D0E88F-FFFB-A745-85E9-94FBCB40AE3C}"/>
              </a:ext>
            </a:extLst>
          </p:cNvPr>
          <p:cNvSpPr txBox="1"/>
          <p:nvPr/>
        </p:nvSpPr>
        <p:spPr>
          <a:xfrm>
            <a:off x="9022007" y="6040921"/>
            <a:ext cx="295468" cy="276999"/>
          </a:xfrm>
          <a:prstGeom prst="rect">
            <a:avLst/>
          </a:prstGeom>
          <a:noFill/>
        </p:spPr>
        <p:txBody>
          <a:bodyPr wrap="square" rtlCol="0">
            <a:spAutoFit/>
          </a:bodyPr>
          <a:lstStyle/>
          <a:p>
            <a:r>
              <a:rPr kumimoji="1" lang="ja-JP" altLang="en-US" sz="1200"/>
              <a:t>▼</a:t>
            </a:r>
          </a:p>
        </p:txBody>
      </p:sp>
      <p:sp>
        <p:nvSpPr>
          <p:cNvPr id="22" name="タイトル 21">
            <a:extLst>
              <a:ext uri="{FF2B5EF4-FFF2-40B4-BE49-F238E27FC236}">
                <a16:creationId xmlns:a16="http://schemas.microsoft.com/office/drawing/2014/main" id="{71775655-349F-4D4A-A97B-5E5FB78CCCD3}"/>
              </a:ext>
            </a:extLst>
          </p:cNvPr>
          <p:cNvSpPr>
            <a:spLocks noGrp="1"/>
          </p:cNvSpPr>
          <p:nvPr>
            <p:ph type="title"/>
          </p:nvPr>
        </p:nvSpPr>
        <p:spPr/>
        <p:txBody>
          <a:bodyPr>
            <a:normAutofit fontScale="90000"/>
          </a:bodyPr>
          <a:lstStyle/>
          <a:p>
            <a:r>
              <a:rPr kumimoji="1" lang="ja-JP" altLang="en-US"/>
              <a:t>アカウント編集画面</a:t>
            </a:r>
          </a:p>
        </p:txBody>
      </p:sp>
      <p:grpSp>
        <p:nvGrpSpPr>
          <p:cNvPr id="47" name="グループ化 46">
            <a:extLst>
              <a:ext uri="{FF2B5EF4-FFF2-40B4-BE49-F238E27FC236}">
                <a16:creationId xmlns:a16="http://schemas.microsoft.com/office/drawing/2014/main" id="{A8933EB5-5BBC-0548-9E7A-F17D842E036D}"/>
              </a:ext>
            </a:extLst>
          </p:cNvPr>
          <p:cNvGrpSpPr/>
          <p:nvPr/>
        </p:nvGrpSpPr>
        <p:grpSpPr>
          <a:xfrm>
            <a:off x="600722" y="650825"/>
            <a:ext cx="10990555" cy="1440667"/>
            <a:chOff x="-577185" y="212908"/>
            <a:chExt cx="7805474" cy="1688893"/>
          </a:xfrm>
        </p:grpSpPr>
        <p:pic>
          <p:nvPicPr>
            <p:cNvPr id="54" name="グラフィックス 53" descr="自宅">
              <a:hlinkClick r:id="rId6" action="ppaction://hlinksldjump"/>
              <a:extLst>
                <a:ext uri="{FF2B5EF4-FFF2-40B4-BE49-F238E27FC236}">
                  <a16:creationId xmlns:a16="http://schemas.microsoft.com/office/drawing/2014/main" id="{AD30E0F0-A185-EC4A-B235-9D1952226E5E}"/>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55" name="グラフィックス 54" descr="ユーザー">
              <a:hlinkClick r:id="rId9" action="ppaction://hlinksldjump"/>
              <a:extLst>
                <a:ext uri="{FF2B5EF4-FFF2-40B4-BE49-F238E27FC236}">
                  <a16:creationId xmlns:a16="http://schemas.microsoft.com/office/drawing/2014/main" id="{840936EF-0DD8-9548-92F9-F29D71A0D47C}"/>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56" name="グラフィックス 55" descr="封筒">
              <a:hlinkClick r:id="rId12" action="ppaction://hlinksldjump"/>
              <a:extLst>
                <a:ext uri="{FF2B5EF4-FFF2-40B4-BE49-F238E27FC236}">
                  <a16:creationId xmlns:a16="http://schemas.microsoft.com/office/drawing/2014/main" id="{9DDD30F3-ACE7-9049-9D9B-8FC5F533C2DD}"/>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57" name="グラフィックス 56" descr="鉛筆">
              <a:hlinkClick r:id="rId15" action="ppaction://hlinksldjump"/>
              <a:extLst>
                <a:ext uri="{FF2B5EF4-FFF2-40B4-BE49-F238E27FC236}">
                  <a16:creationId xmlns:a16="http://schemas.microsoft.com/office/drawing/2014/main" id="{E9E8B360-E895-0649-AF9F-48E503722E84}"/>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58" name="グラフィックス 57" descr="共有">
              <a:hlinkClick r:id="rId18" action="ppaction://hlinksldjump"/>
              <a:extLst>
                <a:ext uri="{FF2B5EF4-FFF2-40B4-BE49-F238E27FC236}">
                  <a16:creationId xmlns:a16="http://schemas.microsoft.com/office/drawing/2014/main" id="{12AE7193-DF61-2644-9EE8-4C2ECEABCAC3}"/>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317E07DA-A6B4-CC47-8908-D6C331F22D9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3D2FCDC4-7B4F-704A-A4E6-DB645A4109B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rgbClr val="FF0000"/>
                  </a:solidFill>
                </a:rPr>
                <a:t>ACCOUNT</a:t>
              </a:r>
              <a:endParaRPr kumimoji="1" lang="ja-JP" altLang="en-US">
                <a:solidFill>
                  <a:srgbClr val="FF0000"/>
                </a:solidFill>
              </a:endParaRPr>
            </a:p>
          </p:txBody>
        </p:sp>
        <p:sp>
          <p:nvSpPr>
            <p:cNvPr id="61" name="テキスト ボックス 60">
              <a:extLst>
                <a:ext uri="{FF2B5EF4-FFF2-40B4-BE49-F238E27FC236}">
                  <a16:creationId xmlns:a16="http://schemas.microsoft.com/office/drawing/2014/main" id="{B07F0757-D18D-6148-8782-8AAF7936AB1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62" name="テキスト ボックス 61">
              <a:extLst>
                <a:ext uri="{FF2B5EF4-FFF2-40B4-BE49-F238E27FC236}">
                  <a16:creationId xmlns:a16="http://schemas.microsoft.com/office/drawing/2014/main" id="{BFE27163-FA76-4B46-A48E-C1C7622C7B3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C7EDB92C-95F8-FC4B-A053-15C8AD8F08C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 name="テキスト ボックス 3">
            <a:extLst>
              <a:ext uri="{FF2B5EF4-FFF2-40B4-BE49-F238E27FC236}">
                <a16:creationId xmlns:a16="http://schemas.microsoft.com/office/drawing/2014/main" id="{04FDF3D8-D420-0A40-824C-250DB453405C}"/>
              </a:ext>
            </a:extLst>
          </p:cNvPr>
          <p:cNvSpPr txBox="1"/>
          <p:nvPr/>
        </p:nvSpPr>
        <p:spPr>
          <a:xfrm>
            <a:off x="2616531" y="4548359"/>
            <a:ext cx="1420972" cy="276999"/>
          </a:xfrm>
          <a:prstGeom prst="rect">
            <a:avLst/>
          </a:prstGeom>
          <a:noFill/>
        </p:spPr>
        <p:txBody>
          <a:bodyPr wrap="square" rtlCol="0">
            <a:spAutoFit/>
          </a:bodyPr>
          <a:lstStyle/>
          <a:p>
            <a:r>
              <a:rPr kumimoji="1" lang="ja-JP" altLang="en-US" sz="1200"/>
              <a:t>内定あり</a:t>
            </a:r>
          </a:p>
        </p:txBody>
      </p:sp>
      <p:sp>
        <p:nvSpPr>
          <p:cNvPr id="5" name="楕円 4">
            <a:extLst>
              <a:ext uri="{FF2B5EF4-FFF2-40B4-BE49-F238E27FC236}">
                <a16:creationId xmlns:a16="http://schemas.microsoft.com/office/drawing/2014/main" id="{F7174D87-723E-48C8-8FB3-46D4A86F5D83}"/>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B740F084-7DDF-5B48-BD65-AE60B13707AD}"/>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67" name="楕円 66">
            <a:extLst>
              <a:ext uri="{FF2B5EF4-FFF2-40B4-BE49-F238E27FC236}">
                <a16:creationId xmlns:a16="http://schemas.microsoft.com/office/drawing/2014/main" id="{FD7920E6-3B07-42CA-8CE2-A17A97B24527}"/>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44A20E0-71E2-4807-A50D-2E543ADF4806}"/>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830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テキスト ボックス 54">
            <a:extLst>
              <a:ext uri="{FF2B5EF4-FFF2-40B4-BE49-F238E27FC236}">
                <a16:creationId xmlns:a16="http://schemas.microsoft.com/office/drawing/2014/main" id="{712AD3E0-A905-5648-BA63-A8E2CAD96EAA}"/>
              </a:ext>
            </a:extLst>
          </p:cNvPr>
          <p:cNvSpPr txBox="1"/>
          <p:nvPr/>
        </p:nvSpPr>
        <p:spPr>
          <a:xfrm>
            <a:off x="2570518" y="2809712"/>
            <a:ext cx="1534510" cy="461665"/>
          </a:xfrm>
          <a:prstGeom prst="rect">
            <a:avLst/>
          </a:prstGeom>
          <a:noFill/>
        </p:spPr>
        <p:txBody>
          <a:bodyPr wrap="square" rtlCol="0">
            <a:spAutoFit/>
          </a:bodyPr>
          <a:lstStyle/>
          <a:p>
            <a:r>
              <a:rPr kumimoji="1" lang="ja-JP" altLang="en-US" sz="2400"/>
              <a:t>卒業年度</a:t>
            </a:r>
          </a:p>
        </p:txBody>
      </p:sp>
      <p:sp>
        <p:nvSpPr>
          <p:cNvPr id="58" name="正方形/長方形 57">
            <a:extLst>
              <a:ext uri="{FF2B5EF4-FFF2-40B4-BE49-F238E27FC236}">
                <a16:creationId xmlns:a16="http://schemas.microsoft.com/office/drawing/2014/main" id="{9EA0C1D3-D618-0246-95B2-35F00FC643E8}"/>
              </a:ext>
            </a:extLst>
          </p:cNvPr>
          <p:cNvSpPr/>
          <p:nvPr/>
        </p:nvSpPr>
        <p:spPr>
          <a:xfrm>
            <a:off x="5551496" y="6127380"/>
            <a:ext cx="3628614" cy="3951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アカウント検索</a:t>
            </a:r>
          </a:p>
        </p:txBody>
      </p:sp>
      <p:sp>
        <p:nvSpPr>
          <p:cNvPr id="16" name="角丸四角形 15">
            <a:hlinkClick r:id="rId3" action="ppaction://hlinksldjump"/>
            <a:extLst>
              <a:ext uri="{FF2B5EF4-FFF2-40B4-BE49-F238E27FC236}">
                <a16:creationId xmlns:a16="http://schemas.microsoft.com/office/drawing/2014/main" id="{ACD1DD07-2053-A04A-BE35-0053A7C41035}"/>
              </a:ext>
            </a:extLst>
          </p:cNvPr>
          <p:cNvSpPr/>
          <p:nvPr/>
        </p:nvSpPr>
        <p:spPr>
          <a:xfrm>
            <a:off x="10134986" y="5860675"/>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検索</a:t>
            </a:r>
          </a:p>
        </p:txBody>
      </p:sp>
      <p:sp>
        <p:nvSpPr>
          <p:cNvPr id="2" name="テキスト ボックス 1">
            <a:extLst>
              <a:ext uri="{FF2B5EF4-FFF2-40B4-BE49-F238E27FC236}">
                <a16:creationId xmlns:a16="http://schemas.microsoft.com/office/drawing/2014/main" id="{32D3D118-DC4C-C644-9391-19DA560E6E90}"/>
              </a:ext>
            </a:extLst>
          </p:cNvPr>
          <p:cNvSpPr txBox="1"/>
          <p:nvPr/>
        </p:nvSpPr>
        <p:spPr>
          <a:xfrm>
            <a:off x="2560097" y="2247562"/>
            <a:ext cx="2824660" cy="461665"/>
          </a:xfrm>
          <a:prstGeom prst="rect">
            <a:avLst/>
          </a:prstGeom>
          <a:noFill/>
        </p:spPr>
        <p:txBody>
          <a:bodyPr wrap="square" rtlCol="0">
            <a:spAutoFit/>
          </a:bodyPr>
          <a:lstStyle/>
          <a:p>
            <a:r>
              <a:rPr kumimoji="1" lang="ja-JP" altLang="en-US" sz="2400"/>
              <a:t>ニックネーム</a:t>
            </a:r>
          </a:p>
        </p:txBody>
      </p:sp>
      <p:sp>
        <p:nvSpPr>
          <p:cNvPr id="3" name="テキスト ボックス 2">
            <a:extLst>
              <a:ext uri="{FF2B5EF4-FFF2-40B4-BE49-F238E27FC236}">
                <a16:creationId xmlns:a16="http://schemas.microsoft.com/office/drawing/2014/main" id="{7211A3C9-499A-9442-826C-B5E67004A3B4}"/>
              </a:ext>
            </a:extLst>
          </p:cNvPr>
          <p:cNvSpPr txBox="1"/>
          <p:nvPr/>
        </p:nvSpPr>
        <p:spPr>
          <a:xfrm>
            <a:off x="2559091" y="3371862"/>
            <a:ext cx="1534510" cy="461665"/>
          </a:xfrm>
          <a:prstGeom prst="rect">
            <a:avLst/>
          </a:prstGeom>
          <a:noFill/>
        </p:spPr>
        <p:txBody>
          <a:bodyPr wrap="square" rtlCol="0">
            <a:spAutoFit/>
          </a:bodyPr>
          <a:lstStyle/>
          <a:p>
            <a:r>
              <a:rPr kumimoji="1" lang="ja-JP" altLang="en-US" sz="2400"/>
              <a:t>所属</a:t>
            </a:r>
          </a:p>
        </p:txBody>
      </p:sp>
      <p:sp>
        <p:nvSpPr>
          <p:cNvPr id="17" name="テキスト ボックス 16">
            <a:extLst>
              <a:ext uri="{FF2B5EF4-FFF2-40B4-BE49-F238E27FC236}">
                <a16:creationId xmlns:a16="http://schemas.microsoft.com/office/drawing/2014/main" id="{250984CC-B5CF-2F47-82B6-8104D20594B6}"/>
              </a:ext>
            </a:extLst>
          </p:cNvPr>
          <p:cNvSpPr txBox="1"/>
          <p:nvPr/>
        </p:nvSpPr>
        <p:spPr>
          <a:xfrm>
            <a:off x="2566144" y="3929546"/>
            <a:ext cx="1234787" cy="461665"/>
          </a:xfrm>
          <a:prstGeom prst="rect">
            <a:avLst/>
          </a:prstGeom>
          <a:noFill/>
        </p:spPr>
        <p:txBody>
          <a:bodyPr wrap="square" rtlCol="0">
            <a:spAutoFit/>
          </a:bodyPr>
          <a:lstStyle/>
          <a:p>
            <a:r>
              <a:rPr kumimoji="1" lang="ja-JP" altLang="en-US" sz="2400"/>
              <a:t>職種</a:t>
            </a:r>
          </a:p>
        </p:txBody>
      </p:sp>
      <p:sp>
        <p:nvSpPr>
          <p:cNvPr id="18" name="テキスト ボックス 17">
            <a:extLst>
              <a:ext uri="{FF2B5EF4-FFF2-40B4-BE49-F238E27FC236}">
                <a16:creationId xmlns:a16="http://schemas.microsoft.com/office/drawing/2014/main" id="{0756C723-6E13-F04B-B02F-21EF3B5C7978}"/>
              </a:ext>
            </a:extLst>
          </p:cNvPr>
          <p:cNvSpPr txBox="1"/>
          <p:nvPr/>
        </p:nvSpPr>
        <p:spPr>
          <a:xfrm>
            <a:off x="2566144" y="4487230"/>
            <a:ext cx="1538884" cy="461665"/>
          </a:xfrm>
          <a:prstGeom prst="rect">
            <a:avLst/>
          </a:prstGeom>
          <a:noFill/>
        </p:spPr>
        <p:txBody>
          <a:bodyPr wrap="square" rtlCol="0">
            <a:spAutoFit/>
          </a:bodyPr>
          <a:lstStyle/>
          <a:p>
            <a:r>
              <a:rPr kumimoji="1" lang="ja-JP" altLang="en-US" sz="2400"/>
              <a:t>性別</a:t>
            </a:r>
            <a:endParaRPr kumimoji="1" lang="en-US" altLang="ja-JP" sz="2400"/>
          </a:p>
        </p:txBody>
      </p:sp>
      <p:sp>
        <p:nvSpPr>
          <p:cNvPr id="21" name="テキスト ボックス 20">
            <a:extLst>
              <a:ext uri="{FF2B5EF4-FFF2-40B4-BE49-F238E27FC236}">
                <a16:creationId xmlns:a16="http://schemas.microsoft.com/office/drawing/2014/main" id="{01296050-99C4-F445-B902-E5C76B64CF59}"/>
              </a:ext>
            </a:extLst>
          </p:cNvPr>
          <p:cNvSpPr txBox="1"/>
          <p:nvPr/>
        </p:nvSpPr>
        <p:spPr>
          <a:xfrm>
            <a:off x="2335654" y="5564822"/>
            <a:ext cx="2245215" cy="369332"/>
          </a:xfrm>
          <a:prstGeom prst="rect">
            <a:avLst/>
          </a:prstGeom>
          <a:noFill/>
        </p:spPr>
        <p:txBody>
          <a:bodyPr wrap="square" rtlCol="0">
            <a:spAutoFit/>
          </a:bodyPr>
          <a:lstStyle/>
          <a:p>
            <a:r>
              <a:rPr lang="ja-JP" altLang="en-US"/>
              <a:t>フリースペース</a:t>
            </a:r>
            <a:endParaRPr kumimoji="1" lang="ja-JP" altLang="en-US" sz="2000"/>
          </a:p>
        </p:txBody>
      </p:sp>
      <p:sp>
        <p:nvSpPr>
          <p:cNvPr id="23" name="正方形/長方形 22">
            <a:extLst>
              <a:ext uri="{FF2B5EF4-FFF2-40B4-BE49-F238E27FC236}">
                <a16:creationId xmlns:a16="http://schemas.microsoft.com/office/drawing/2014/main" id="{70E16C7B-55B4-1541-A023-67DB0542CE7B}"/>
              </a:ext>
            </a:extLst>
          </p:cNvPr>
          <p:cNvSpPr/>
          <p:nvPr/>
        </p:nvSpPr>
        <p:spPr>
          <a:xfrm>
            <a:off x="4596620" y="3331392"/>
            <a:ext cx="5538366" cy="5021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24" name="正方形/長方形 23">
            <a:extLst>
              <a:ext uri="{FF2B5EF4-FFF2-40B4-BE49-F238E27FC236}">
                <a16:creationId xmlns:a16="http://schemas.microsoft.com/office/drawing/2014/main" id="{5B994856-0E68-C84B-BBE3-4595E1664192}"/>
              </a:ext>
            </a:extLst>
          </p:cNvPr>
          <p:cNvSpPr/>
          <p:nvPr/>
        </p:nvSpPr>
        <p:spPr>
          <a:xfrm>
            <a:off x="4596620" y="2247562"/>
            <a:ext cx="5538366"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40" name="正方形/長方形 39">
            <a:extLst>
              <a:ext uri="{FF2B5EF4-FFF2-40B4-BE49-F238E27FC236}">
                <a16:creationId xmlns:a16="http://schemas.microsoft.com/office/drawing/2014/main" id="{7636151E-9520-264F-996F-A56A5CE2E233}"/>
              </a:ext>
            </a:extLst>
          </p:cNvPr>
          <p:cNvSpPr/>
          <p:nvPr/>
        </p:nvSpPr>
        <p:spPr>
          <a:xfrm>
            <a:off x="4596620" y="3929546"/>
            <a:ext cx="5538366"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41" name="正方形/長方形 40">
            <a:extLst>
              <a:ext uri="{FF2B5EF4-FFF2-40B4-BE49-F238E27FC236}">
                <a16:creationId xmlns:a16="http://schemas.microsoft.com/office/drawing/2014/main" id="{CD9EBE3E-2CB0-FB4E-945F-3900F1E291D7}"/>
              </a:ext>
            </a:extLst>
          </p:cNvPr>
          <p:cNvSpPr/>
          <p:nvPr/>
        </p:nvSpPr>
        <p:spPr>
          <a:xfrm>
            <a:off x="4596620" y="4509318"/>
            <a:ext cx="5538366" cy="439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44" name="正方形/長方形 43">
            <a:extLst>
              <a:ext uri="{FF2B5EF4-FFF2-40B4-BE49-F238E27FC236}">
                <a16:creationId xmlns:a16="http://schemas.microsoft.com/office/drawing/2014/main" id="{DA18F633-2D6D-C845-ABD7-6F9D830C4187}"/>
              </a:ext>
            </a:extLst>
          </p:cNvPr>
          <p:cNvSpPr/>
          <p:nvPr/>
        </p:nvSpPr>
        <p:spPr>
          <a:xfrm>
            <a:off x="4580869" y="5229580"/>
            <a:ext cx="5569868" cy="6171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737459" y="4491525"/>
            <a:ext cx="230409" cy="461665"/>
          </a:xfrm>
          <a:prstGeom prst="rect">
            <a:avLst/>
          </a:prstGeom>
          <a:noFill/>
        </p:spPr>
        <p:txBody>
          <a:bodyPr wrap="square" rtlCol="0">
            <a:spAutoFit/>
          </a:bodyPr>
          <a:lstStyle/>
          <a:p>
            <a:r>
              <a:rPr kumimoji="1" lang="ja-JP" altLang="en-US" sz="2400"/>
              <a:t>▼</a:t>
            </a:r>
          </a:p>
        </p:txBody>
      </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737459" y="3969845"/>
            <a:ext cx="230409" cy="461665"/>
          </a:xfrm>
          <a:prstGeom prst="rect">
            <a:avLst/>
          </a:prstGeom>
          <a:noFill/>
        </p:spPr>
        <p:txBody>
          <a:bodyPr wrap="square" rtlCol="0">
            <a:spAutoFit/>
          </a:bodyPr>
          <a:lstStyle/>
          <a:p>
            <a:r>
              <a:rPr kumimoji="1" lang="ja-JP" altLang="en-US" sz="2400"/>
              <a:t>▼</a:t>
            </a:r>
          </a:p>
        </p:txBody>
      </p:sp>
      <p:sp>
        <p:nvSpPr>
          <p:cNvPr id="53" name="テキスト ボックス 52">
            <a:extLst>
              <a:ext uri="{FF2B5EF4-FFF2-40B4-BE49-F238E27FC236}">
                <a16:creationId xmlns:a16="http://schemas.microsoft.com/office/drawing/2014/main" id="{B3D0E88F-FFFB-A745-85E9-94FBCB40AE3C}"/>
              </a:ext>
            </a:extLst>
          </p:cNvPr>
          <p:cNvSpPr txBox="1"/>
          <p:nvPr/>
        </p:nvSpPr>
        <p:spPr>
          <a:xfrm>
            <a:off x="8469732" y="6245487"/>
            <a:ext cx="295468" cy="276999"/>
          </a:xfrm>
          <a:prstGeom prst="rect">
            <a:avLst/>
          </a:prstGeom>
          <a:noFill/>
        </p:spPr>
        <p:txBody>
          <a:bodyPr wrap="square" rtlCol="0">
            <a:spAutoFit/>
          </a:bodyPr>
          <a:lstStyle/>
          <a:p>
            <a:r>
              <a:rPr kumimoji="1" lang="ja-JP" altLang="en-US" sz="1200"/>
              <a:t>▼</a:t>
            </a:r>
          </a:p>
        </p:txBody>
      </p:sp>
      <p:sp>
        <p:nvSpPr>
          <p:cNvPr id="47" name="テキスト ボックス 46">
            <a:extLst>
              <a:ext uri="{FF2B5EF4-FFF2-40B4-BE49-F238E27FC236}">
                <a16:creationId xmlns:a16="http://schemas.microsoft.com/office/drawing/2014/main" id="{6227805A-1970-5B4E-91EE-DD78FA4447E7}"/>
              </a:ext>
            </a:extLst>
          </p:cNvPr>
          <p:cNvSpPr txBox="1"/>
          <p:nvPr/>
        </p:nvSpPr>
        <p:spPr>
          <a:xfrm>
            <a:off x="2335654" y="6060821"/>
            <a:ext cx="1534510" cy="461665"/>
          </a:xfrm>
          <a:prstGeom prst="rect">
            <a:avLst/>
          </a:prstGeom>
          <a:noFill/>
        </p:spPr>
        <p:txBody>
          <a:bodyPr wrap="square" rtlCol="0">
            <a:spAutoFit/>
          </a:bodyPr>
          <a:lstStyle/>
          <a:p>
            <a:r>
              <a:rPr kumimoji="1" lang="ja-JP" altLang="en-US" sz="2400"/>
              <a:t>表示順</a:t>
            </a:r>
          </a:p>
        </p:txBody>
      </p:sp>
      <p:sp>
        <p:nvSpPr>
          <p:cNvPr id="57" name="正方形/長方形 56">
            <a:extLst>
              <a:ext uri="{FF2B5EF4-FFF2-40B4-BE49-F238E27FC236}">
                <a16:creationId xmlns:a16="http://schemas.microsoft.com/office/drawing/2014/main" id="{923824B0-5BF9-6A43-BC80-AAA56B5C6135}"/>
              </a:ext>
            </a:extLst>
          </p:cNvPr>
          <p:cNvSpPr/>
          <p:nvPr/>
        </p:nvSpPr>
        <p:spPr>
          <a:xfrm>
            <a:off x="4596620" y="2881558"/>
            <a:ext cx="5538366" cy="389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25" name="タイトル 24">
            <a:extLst>
              <a:ext uri="{FF2B5EF4-FFF2-40B4-BE49-F238E27FC236}">
                <a16:creationId xmlns:a16="http://schemas.microsoft.com/office/drawing/2014/main" id="{CDD75688-A915-6E4F-8C64-4704B5D117BA}"/>
              </a:ext>
            </a:extLst>
          </p:cNvPr>
          <p:cNvSpPr>
            <a:spLocks noGrp="1"/>
          </p:cNvSpPr>
          <p:nvPr>
            <p:ph type="title"/>
          </p:nvPr>
        </p:nvSpPr>
        <p:spPr/>
        <p:txBody>
          <a:bodyPr>
            <a:normAutofit fontScale="90000"/>
          </a:bodyPr>
          <a:lstStyle/>
          <a:p>
            <a:r>
              <a:rPr kumimoji="1" lang="ja-JP" altLang="en-US"/>
              <a:t>アカウント検索画面</a:t>
            </a:r>
          </a:p>
        </p:txBody>
      </p:sp>
      <p:grpSp>
        <p:nvGrpSpPr>
          <p:cNvPr id="33" name="グループ化 32">
            <a:extLst>
              <a:ext uri="{FF2B5EF4-FFF2-40B4-BE49-F238E27FC236}">
                <a16:creationId xmlns:a16="http://schemas.microsoft.com/office/drawing/2014/main" id="{8EB4C43F-A1CA-8547-953E-65EF07051E7F}"/>
              </a:ext>
            </a:extLst>
          </p:cNvPr>
          <p:cNvGrpSpPr/>
          <p:nvPr/>
        </p:nvGrpSpPr>
        <p:grpSpPr>
          <a:xfrm>
            <a:off x="600722" y="650825"/>
            <a:ext cx="10990555" cy="1440667"/>
            <a:chOff x="-577185" y="212908"/>
            <a:chExt cx="7805474" cy="1688893"/>
          </a:xfrm>
        </p:grpSpPr>
        <p:pic>
          <p:nvPicPr>
            <p:cNvPr id="34" name="グラフィックス 33" descr="自宅">
              <a:hlinkClick r:id="rId4" action="ppaction://hlinksldjump"/>
              <a:extLst>
                <a:ext uri="{FF2B5EF4-FFF2-40B4-BE49-F238E27FC236}">
                  <a16:creationId xmlns:a16="http://schemas.microsoft.com/office/drawing/2014/main" id="{474D962D-CF31-7745-A4AB-20AA5CBEC785}"/>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35" name="グラフィックス 34" descr="ユーザー">
              <a:hlinkClick r:id="rId7" action="ppaction://hlinksldjump"/>
              <a:extLst>
                <a:ext uri="{FF2B5EF4-FFF2-40B4-BE49-F238E27FC236}">
                  <a16:creationId xmlns:a16="http://schemas.microsoft.com/office/drawing/2014/main" id="{9E50BF21-8291-C446-A56C-DEE8A519A40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36" name="グラフィックス 35" descr="封筒">
              <a:hlinkClick r:id="rId10" action="ppaction://hlinksldjump"/>
              <a:extLst>
                <a:ext uri="{FF2B5EF4-FFF2-40B4-BE49-F238E27FC236}">
                  <a16:creationId xmlns:a16="http://schemas.microsoft.com/office/drawing/2014/main" id="{59238209-458F-8348-93B2-A63DAEE3CB6D}"/>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37" name="グラフィックス 36" descr="鉛筆">
              <a:hlinkClick r:id="rId13" action="ppaction://hlinksldjump"/>
              <a:extLst>
                <a:ext uri="{FF2B5EF4-FFF2-40B4-BE49-F238E27FC236}">
                  <a16:creationId xmlns:a16="http://schemas.microsoft.com/office/drawing/2014/main" id="{B999FCC3-FEED-054F-8CBC-CA415AD28015}"/>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38" name="グラフィックス 37" descr="共有">
              <a:hlinkClick r:id="rId16" action="ppaction://hlinksldjump"/>
              <a:extLst>
                <a:ext uri="{FF2B5EF4-FFF2-40B4-BE49-F238E27FC236}">
                  <a16:creationId xmlns:a16="http://schemas.microsoft.com/office/drawing/2014/main" id="{B47D91DC-436C-5D44-8E10-5817179229D0}"/>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39" name="テキスト ボックス 38">
              <a:extLst>
                <a:ext uri="{FF2B5EF4-FFF2-40B4-BE49-F238E27FC236}">
                  <a16:creationId xmlns:a16="http://schemas.microsoft.com/office/drawing/2014/main" id="{4EF4E044-1F2E-1947-9AF2-FADE5912BAE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608F5814-D3C6-1746-AFF8-2DD3D33648A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2344B2A-5F91-0E43-B0B4-0060FCDF613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5" name="テキスト ボックス 44">
              <a:extLst>
                <a:ext uri="{FF2B5EF4-FFF2-40B4-BE49-F238E27FC236}">
                  <a16:creationId xmlns:a16="http://schemas.microsoft.com/office/drawing/2014/main" id="{D1677C89-DE3D-7D4F-8228-71FDC55942F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5BF3B970-7556-9C41-908D-D495B3A528B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1980054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r>
              <a:rPr kumimoji="1" lang="ja-JP" altLang="en-US" sz="4800"/>
              <a:t>メッセージ内容を</a:t>
            </a:r>
            <a:endParaRPr kumimoji="1" lang="en-US" altLang="ja-JP" sz="4800"/>
          </a:p>
          <a:p>
            <a:r>
              <a:rPr kumimoji="1" lang="ja-JP" altLang="en-US" sz="4800"/>
              <a:t>ここに記述</a:t>
            </a:r>
            <a:endParaRPr kumimoji="1" lang="en-US" altLang="ja-JP" sz="4800"/>
          </a:p>
          <a:p>
            <a:endParaRPr kumimoji="1" lang="en-US" altLang="ja-JP" sz="4800"/>
          </a:p>
          <a:p>
            <a:endParaRPr kumimoji="1" lang="ja-JP" altLang="en-US" sz="4800"/>
          </a:p>
        </p:txBody>
      </p:sp>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hlinkClick r:id="rId3" action="ppaction://hlinksldjump"/>
                        </a:rPr>
                        <a:t>件名１</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3" action="ppaction://hlinksldjump"/>
                        </a:rPr>
                        <a:t>メッセージ内容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受信履歴</a:t>
            </a:r>
          </a:p>
        </p:txBody>
      </p:sp>
      <p:sp>
        <p:nvSpPr>
          <p:cNvPr id="4" name="正方形/長方形 3">
            <a:extLst>
              <a:ext uri="{FF2B5EF4-FFF2-40B4-BE49-F238E27FC236}">
                <a16:creationId xmlns:a16="http://schemas.microsoft.com/office/drawing/2014/main" id="{A55BD3C8-13FA-BD40-89F1-C7A331E4BC44}"/>
              </a:ext>
            </a:extLst>
          </p:cNvPr>
          <p:cNvSpPr/>
          <p:nvPr/>
        </p:nvSpPr>
        <p:spPr>
          <a:xfrm>
            <a:off x="6825298"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
        <p:nvSpPr>
          <p:cNvPr id="20" name="正方形/長方形 19">
            <a:extLst>
              <a:ext uri="{FF2B5EF4-FFF2-40B4-BE49-F238E27FC236}">
                <a16:creationId xmlns:a16="http://schemas.microsoft.com/office/drawing/2014/main" id="{341BA5FC-467E-7B4F-8675-EC53DA586E28}"/>
              </a:ext>
            </a:extLst>
          </p:cNvPr>
          <p:cNvSpPr/>
          <p:nvPr/>
        </p:nvSpPr>
        <p:spPr>
          <a:xfrm>
            <a:off x="5281917" y="2219274"/>
            <a:ext cx="1543381"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ユーザー名</a:t>
            </a:r>
          </a:p>
        </p:txBody>
      </p:sp>
      <p:sp>
        <p:nvSpPr>
          <p:cNvPr id="6" name="タイトル 5">
            <a:extLst>
              <a:ext uri="{FF2B5EF4-FFF2-40B4-BE49-F238E27FC236}">
                <a16:creationId xmlns:a16="http://schemas.microsoft.com/office/drawing/2014/main" id="{4085ACC2-CBB1-2E4D-978E-FAB726C43D0F}"/>
              </a:ext>
            </a:extLst>
          </p:cNvPr>
          <p:cNvSpPr>
            <a:spLocks noGrp="1"/>
          </p:cNvSpPr>
          <p:nvPr>
            <p:ph type="title"/>
          </p:nvPr>
        </p:nvSpPr>
        <p:spPr/>
        <p:txBody>
          <a:bodyPr>
            <a:normAutofit fontScale="90000"/>
          </a:bodyPr>
          <a:lstStyle/>
          <a:p>
            <a:r>
              <a:rPr kumimoji="1" lang="en-US" altLang="ja-JP"/>
              <a:t>DM</a:t>
            </a:r>
            <a:r>
              <a:rPr kumimoji="1" lang="ja-JP" altLang="en-US"/>
              <a:t>送信画面</a:t>
            </a:r>
          </a:p>
        </p:txBody>
      </p:sp>
      <p:pic>
        <p:nvPicPr>
          <p:cNvPr id="19" name="グラフィックス 18" descr="送信">
            <a:hlinkClick r:id="rId4" action="ppaction://hlinksldjump"/>
            <a:extLst>
              <a:ext uri="{FF2B5EF4-FFF2-40B4-BE49-F238E27FC236}">
                <a16:creationId xmlns:a16="http://schemas.microsoft.com/office/drawing/2014/main" id="{8655FA69-AD19-4C45-8C81-D76342B6E4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3777" y="1763026"/>
            <a:ext cx="778026" cy="778026"/>
          </a:xfrm>
          <a:prstGeom prst="rect">
            <a:avLst/>
          </a:prstGeom>
        </p:spPr>
      </p:pic>
      <p:sp>
        <p:nvSpPr>
          <p:cNvPr id="21" name="テキスト ボックス 20">
            <a:extLst>
              <a:ext uri="{FF2B5EF4-FFF2-40B4-BE49-F238E27FC236}">
                <a16:creationId xmlns:a16="http://schemas.microsoft.com/office/drawing/2014/main" id="{9B5B8C9C-FDA0-EB44-896F-5371E91254AC}"/>
              </a:ext>
            </a:extLst>
          </p:cNvPr>
          <p:cNvSpPr txBox="1"/>
          <p:nvPr/>
        </p:nvSpPr>
        <p:spPr>
          <a:xfrm>
            <a:off x="10183182" y="2422535"/>
            <a:ext cx="1619215" cy="369333"/>
          </a:xfrm>
          <a:prstGeom prst="rect">
            <a:avLst/>
          </a:prstGeom>
          <a:noFill/>
        </p:spPr>
        <p:txBody>
          <a:bodyPr wrap="square" rtlCol="0">
            <a:spAutoFit/>
          </a:bodyPr>
          <a:lstStyle/>
          <a:p>
            <a:pPr algn="ctr"/>
            <a:r>
              <a:rPr kumimoji="1" lang="en-US" altLang="ja-JP">
                <a:solidFill>
                  <a:srgbClr val="00B0F0"/>
                </a:solidFill>
              </a:rPr>
              <a:t>SEND</a:t>
            </a:r>
            <a:r>
              <a:rPr kumimoji="1" lang="ja-JP" altLang="en-US">
                <a:solidFill>
                  <a:srgbClr val="00B0F0"/>
                </a:solidFill>
              </a:rPr>
              <a:t> </a:t>
            </a:r>
            <a:r>
              <a:rPr kumimoji="1" lang="en-US" altLang="ja-JP">
                <a:solidFill>
                  <a:srgbClr val="00B0F0"/>
                </a:solidFill>
              </a:rPr>
              <a:t>MAIL</a:t>
            </a:r>
            <a:endParaRPr kumimoji="1" lang="ja-JP" altLang="en-US">
              <a:solidFill>
                <a:srgbClr val="00B0F0"/>
              </a:solidFill>
            </a:endParaRPr>
          </a:p>
        </p:txBody>
      </p:sp>
      <p:grpSp>
        <p:nvGrpSpPr>
          <p:cNvPr id="22" name="グループ化 21">
            <a:extLst>
              <a:ext uri="{FF2B5EF4-FFF2-40B4-BE49-F238E27FC236}">
                <a16:creationId xmlns:a16="http://schemas.microsoft.com/office/drawing/2014/main" id="{37607EFA-C959-9E41-82C9-C4E3FC962429}"/>
              </a:ext>
            </a:extLst>
          </p:cNvPr>
          <p:cNvGrpSpPr/>
          <p:nvPr/>
        </p:nvGrpSpPr>
        <p:grpSpPr>
          <a:xfrm>
            <a:off x="600722" y="650825"/>
            <a:ext cx="10990555" cy="1440667"/>
            <a:chOff x="-577185" y="212908"/>
            <a:chExt cx="7805474" cy="1688893"/>
          </a:xfrm>
        </p:grpSpPr>
        <p:pic>
          <p:nvPicPr>
            <p:cNvPr id="23" name="グラフィックス 22" descr="自宅">
              <a:hlinkClick r:id="rId7" action="ppaction://hlinksldjump"/>
              <a:extLst>
                <a:ext uri="{FF2B5EF4-FFF2-40B4-BE49-F238E27FC236}">
                  <a16:creationId xmlns:a16="http://schemas.microsoft.com/office/drawing/2014/main" id="{7FAA3FAD-0E52-FA43-B045-A3330FCCCE02}"/>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5" name="グラフィックス 24" descr="ユーザー">
              <a:hlinkClick r:id="rId10" action="ppaction://hlinksldjump"/>
              <a:extLst>
                <a:ext uri="{FF2B5EF4-FFF2-40B4-BE49-F238E27FC236}">
                  <a16:creationId xmlns:a16="http://schemas.microsoft.com/office/drawing/2014/main" id="{6E7DF354-6072-D14C-AAC1-43096B3EC693}"/>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7" name="グラフィックス 26" descr="封筒">
              <a:hlinkClick r:id="rId4" action="ppaction://hlinksldjump"/>
              <a:extLst>
                <a:ext uri="{FF2B5EF4-FFF2-40B4-BE49-F238E27FC236}">
                  <a16:creationId xmlns:a16="http://schemas.microsoft.com/office/drawing/2014/main" id="{B3B26698-74D2-8F4C-98B4-FDAEBE970862}"/>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8" name="グラフィックス 27" descr="鉛筆">
              <a:hlinkClick r:id="rId15" action="ppaction://hlinksldjump"/>
              <a:extLst>
                <a:ext uri="{FF2B5EF4-FFF2-40B4-BE49-F238E27FC236}">
                  <a16:creationId xmlns:a16="http://schemas.microsoft.com/office/drawing/2014/main" id="{158E8AF9-C55A-0345-9384-23C720051CCB}"/>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9" name="グラフィックス 28" descr="共有">
              <a:hlinkClick r:id="rId18" action="ppaction://hlinksldjump"/>
              <a:extLst>
                <a:ext uri="{FF2B5EF4-FFF2-40B4-BE49-F238E27FC236}">
                  <a16:creationId xmlns:a16="http://schemas.microsoft.com/office/drawing/2014/main" id="{E2C3D4DC-6ED9-674F-814D-D3350C864370}"/>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41" name="テキスト ボックス 40">
              <a:extLst>
                <a:ext uri="{FF2B5EF4-FFF2-40B4-BE49-F238E27FC236}">
                  <a16:creationId xmlns:a16="http://schemas.microsoft.com/office/drawing/2014/main" id="{8144E944-5FB6-514C-A58B-B57D7D16DC8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E4F80407-6C31-8C4F-A39D-866A0C5F132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6E62975-36ED-2946-A3E2-A20ECE52BDC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rgbClr val="FF0000"/>
                  </a:solidFill>
                </a:rPr>
                <a:t>DIRECT MESSAGE</a:t>
              </a:r>
              <a:endParaRPr kumimoji="1" lang="ja-JP" altLang="en-US">
                <a:solidFill>
                  <a:srgbClr val="FF0000"/>
                </a:solidFill>
              </a:endParaRPr>
            </a:p>
          </p:txBody>
        </p:sp>
        <p:sp>
          <p:nvSpPr>
            <p:cNvPr id="44" name="テキスト ボックス 43">
              <a:extLst>
                <a:ext uri="{FF2B5EF4-FFF2-40B4-BE49-F238E27FC236}">
                  <a16:creationId xmlns:a16="http://schemas.microsoft.com/office/drawing/2014/main" id="{78599547-07D6-0343-AD61-47853527C4D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5" name="テキスト ボックス 44">
              <a:extLst>
                <a:ext uri="{FF2B5EF4-FFF2-40B4-BE49-F238E27FC236}">
                  <a16:creationId xmlns:a16="http://schemas.microsoft.com/office/drawing/2014/main" id="{824A2D2F-029B-BA42-AB24-189F25BCD3A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36126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90314584"/>
              </p:ext>
            </p:extLst>
          </p:nvPr>
        </p:nvGraphicFramePr>
        <p:xfrm>
          <a:off x="1932373" y="2562799"/>
          <a:ext cx="8484604" cy="3511240"/>
        </p:xfrm>
        <a:graphic>
          <a:graphicData uri="http://schemas.openxmlformats.org/drawingml/2006/table">
            <a:tbl>
              <a:tblPr firstRow="1" bandRow="1">
                <a:tableStyleId>{5C22544A-7EE6-4342-B048-85BDC9FD1C3A}</a:tableStyleId>
              </a:tblPr>
              <a:tblGrid>
                <a:gridCol w="8484604">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アカウント検索結果</a:t>
            </a:r>
          </a:p>
        </p:txBody>
      </p:sp>
      <p:sp>
        <p:nvSpPr>
          <p:cNvPr id="49" name="四角形: 角を丸くする 48">
            <a:hlinkClick r:id="rId13"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48" name="四角形: 角を丸くする 48">
            <a:hlinkClick r:id="rId13" action="ppaction://hlinksldjump"/>
            <a:extLst>
              <a:ext uri="{FF2B5EF4-FFF2-40B4-BE49-F238E27FC236}">
                <a16:creationId xmlns:a16="http://schemas.microsoft.com/office/drawing/2014/main" id="{55EB9808-40AF-B041-B610-197D98B358D9}"/>
              </a:ext>
            </a:extLst>
          </p:cNvPr>
          <p:cNvSpPr/>
          <p:nvPr/>
        </p:nvSpPr>
        <p:spPr>
          <a:xfrm>
            <a:off x="10375654"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2" name="タイトル 1">
            <a:extLst>
              <a:ext uri="{FF2B5EF4-FFF2-40B4-BE49-F238E27FC236}">
                <a16:creationId xmlns:a16="http://schemas.microsoft.com/office/drawing/2014/main" id="{EBD02AD3-614D-A647-AC39-D7973FA83944}"/>
              </a:ext>
            </a:extLst>
          </p:cNvPr>
          <p:cNvSpPr>
            <a:spLocks noGrp="1"/>
          </p:cNvSpPr>
          <p:nvPr>
            <p:ph type="title"/>
          </p:nvPr>
        </p:nvSpPr>
        <p:spPr/>
        <p:txBody>
          <a:bodyPr>
            <a:normAutofit fontScale="90000"/>
          </a:bodyPr>
          <a:lstStyle/>
          <a:p>
            <a:r>
              <a:rPr kumimoji="1" lang="ja-JP" altLang="en-US"/>
              <a:t>アカウント検索一覧</a:t>
            </a:r>
          </a:p>
        </p:txBody>
      </p:sp>
      <p:grpSp>
        <p:nvGrpSpPr>
          <p:cNvPr id="23" name="グループ化 22">
            <a:extLst>
              <a:ext uri="{FF2B5EF4-FFF2-40B4-BE49-F238E27FC236}">
                <a16:creationId xmlns:a16="http://schemas.microsoft.com/office/drawing/2014/main" id="{1606174A-73CF-C849-B6CB-0570121D28F2}"/>
              </a:ext>
            </a:extLst>
          </p:cNvPr>
          <p:cNvGrpSpPr/>
          <p:nvPr/>
        </p:nvGrpSpPr>
        <p:grpSpPr>
          <a:xfrm>
            <a:off x="600722" y="650825"/>
            <a:ext cx="10990555" cy="1440667"/>
            <a:chOff x="-577185" y="212908"/>
            <a:chExt cx="7805474" cy="1688893"/>
          </a:xfrm>
        </p:grpSpPr>
        <p:pic>
          <p:nvPicPr>
            <p:cNvPr id="42" name="グラフィックス 41" descr="自宅">
              <a:hlinkClick r:id="rId14" action="ppaction://hlinksldjump"/>
              <a:extLst>
                <a:ext uri="{FF2B5EF4-FFF2-40B4-BE49-F238E27FC236}">
                  <a16:creationId xmlns:a16="http://schemas.microsoft.com/office/drawing/2014/main" id="{F0D96F66-9919-AD44-A8F7-5627932573D4}"/>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9230" y="237225"/>
              <a:ext cx="631958" cy="1055069"/>
            </a:xfrm>
            <a:prstGeom prst="rect">
              <a:avLst/>
            </a:prstGeom>
          </p:spPr>
        </p:pic>
        <p:pic>
          <p:nvPicPr>
            <p:cNvPr id="43" name="グラフィックス 42" descr="ユーザー">
              <a:hlinkClick r:id="rId17" action="ppaction://hlinksldjump"/>
              <a:extLst>
                <a:ext uri="{FF2B5EF4-FFF2-40B4-BE49-F238E27FC236}">
                  <a16:creationId xmlns:a16="http://schemas.microsoft.com/office/drawing/2014/main" id="{CD033A66-13F3-F14C-8995-887344408337}"/>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31653" y="212908"/>
              <a:ext cx="631958" cy="1055069"/>
            </a:xfrm>
            <a:prstGeom prst="rect">
              <a:avLst/>
            </a:prstGeom>
          </p:spPr>
        </p:pic>
        <p:pic>
          <p:nvPicPr>
            <p:cNvPr id="44" name="グラフィックス 43" descr="封筒">
              <a:hlinkClick r:id="rId20" action="ppaction://hlinksldjump"/>
              <a:extLst>
                <a:ext uri="{FF2B5EF4-FFF2-40B4-BE49-F238E27FC236}">
                  <a16:creationId xmlns:a16="http://schemas.microsoft.com/office/drawing/2014/main" id="{22741C94-3533-3B45-8044-53C38CE1EE21}"/>
                </a:ext>
              </a:extLst>
            </p:cNvPr>
            <p:cNvPicPr preferRelativeResize="0">
              <a:picLocks/>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52537" y="212908"/>
              <a:ext cx="631958" cy="1055069"/>
            </a:xfrm>
            <a:prstGeom prst="rect">
              <a:avLst/>
            </a:prstGeom>
          </p:spPr>
        </p:pic>
        <p:pic>
          <p:nvPicPr>
            <p:cNvPr id="45" name="グラフィックス 44" descr="鉛筆">
              <a:hlinkClick r:id="rId23" action="ppaction://hlinksldjump"/>
              <a:extLst>
                <a:ext uri="{FF2B5EF4-FFF2-40B4-BE49-F238E27FC236}">
                  <a16:creationId xmlns:a16="http://schemas.microsoft.com/office/drawing/2014/main" id="{37B2C49C-A66B-AA41-9512-65006D4FA016}"/>
                </a:ext>
              </a:extLst>
            </p:cNvPr>
            <p:cNvPicPr preferRelativeResize="0">
              <a:picLocks/>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73420" y="258363"/>
              <a:ext cx="631958" cy="1055069"/>
            </a:xfrm>
            <a:prstGeom prst="rect">
              <a:avLst/>
            </a:prstGeom>
          </p:spPr>
        </p:pic>
        <p:pic>
          <p:nvPicPr>
            <p:cNvPr id="46" name="グラフィックス 45" descr="共有">
              <a:hlinkClick r:id="rId26" action="ppaction://hlinksldjump"/>
              <a:extLst>
                <a:ext uri="{FF2B5EF4-FFF2-40B4-BE49-F238E27FC236}">
                  <a16:creationId xmlns:a16="http://schemas.microsoft.com/office/drawing/2014/main" id="{B61E3976-C46B-5043-8B99-3AC186A68B85}"/>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2C58CCA-1DC9-4441-82EF-892C9C016280}"/>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0" name="テキスト ボックス 49">
              <a:extLst>
                <a:ext uri="{FF2B5EF4-FFF2-40B4-BE49-F238E27FC236}">
                  <a16:creationId xmlns:a16="http://schemas.microsoft.com/office/drawing/2014/main" id="{B61C50F5-6DD7-F845-BAFB-6C396108F08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1" name="テキスト ボックス 50">
              <a:extLst>
                <a:ext uri="{FF2B5EF4-FFF2-40B4-BE49-F238E27FC236}">
                  <a16:creationId xmlns:a16="http://schemas.microsoft.com/office/drawing/2014/main" id="{C3E8E2D1-9B90-454F-A5DC-F512BD2EB996}"/>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2" name="テキスト ボックス 51">
              <a:extLst>
                <a:ext uri="{FF2B5EF4-FFF2-40B4-BE49-F238E27FC236}">
                  <a16:creationId xmlns:a16="http://schemas.microsoft.com/office/drawing/2014/main" id="{3A25320A-2470-B849-91E9-AB21399BC7D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3" name="テキスト ボックス 52">
              <a:extLst>
                <a:ext uri="{FF2B5EF4-FFF2-40B4-BE49-F238E27FC236}">
                  <a16:creationId xmlns:a16="http://schemas.microsoft.com/office/drawing/2014/main" id="{E2D3E3D0-98AD-784E-909B-0400D6F659D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077214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36E8E662-BC2C-7545-842C-67F8EC99DFF1}"/>
              </a:ext>
            </a:extLst>
          </p:cNvPr>
          <p:cNvSpPr txBox="1"/>
          <p:nvPr/>
        </p:nvSpPr>
        <p:spPr>
          <a:xfrm>
            <a:off x="537539" y="1797728"/>
            <a:ext cx="3882943" cy="461665"/>
          </a:xfrm>
          <a:prstGeom prst="rect">
            <a:avLst/>
          </a:prstGeom>
          <a:solidFill>
            <a:schemeClr val="bg1"/>
          </a:solidFill>
        </p:spPr>
        <p:txBody>
          <a:bodyPr wrap="square" rtlCol="0">
            <a:spAutoFit/>
          </a:bodyPr>
          <a:lstStyle/>
          <a:p>
            <a:r>
              <a:rPr kumimoji="1" lang="ja-JP" altLang="en-US" sz="2400" b="1"/>
              <a:t>自己分析</a:t>
            </a:r>
          </a:p>
        </p:txBody>
      </p:sp>
      <p:sp>
        <p:nvSpPr>
          <p:cNvPr id="39" name="テキスト ボックス 38">
            <a:extLst>
              <a:ext uri="{FF2B5EF4-FFF2-40B4-BE49-F238E27FC236}">
                <a16:creationId xmlns:a16="http://schemas.microsoft.com/office/drawing/2014/main" id="{C3CAFA14-B48F-434F-838E-22F8639C5FA8}"/>
              </a:ext>
            </a:extLst>
          </p:cNvPr>
          <p:cNvSpPr txBox="1"/>
          <p:nvPr/>
        </p:nvSpPr>
        <p:spPr>
          <a:xfrm>
            <a:off x="244334" y="2408646"/>
            <a:ext cx="7028460" cy="830997"/>
          </a:xfrm>
          <a:prstGeom prst="rect">
            <a:avLst/>
          </a:prstGeom>
          <a:solidFill>
            <a:schemeClr val="bg1"/>
          </a:solidFill>
        </p:spPr>
        <p:txBody>
          <a:bodyPr wrap="square" rtlCol="0">
            <a:spAutoFit/>
          </a:bodyPr>
          <a:lstStyle/>
          <a:p>
            <a:r>
              <a:rPr kumimoji="1" lang="ja-JP" altLang="en-US" sz="2400" b="1"/>
              <a:t>★まずエニアグラム診断を受け、</a:t>
            </a:r>
            <a:endParaRPr kumimoji="1" lang="en-US" altLang="ja-JP" sz="2400" b="1" dirty="0"/>
          </a:p>
          <a:p>
            <a:r>
              <a:rPr kumimoji="1" lang="ja-JP" altLang="en-US" sz="2400" b="1" dirty="0"/>
              <a:t>　</a:t>
            </a:r>
            <a:r>
              <a:rPr kumimoji="1" lang="ja-JP" altLang="en-US" sz="2400" b="1"/>
              <a:t>その結果を入力してください</a:t>
            </a:r>
          </a:p>
        </p:txBody>
      </p:sp>
      <p:sp>
        <p:nvSpPr>
          <p:cNvPr id="40" name="角丸四角形 39">
            <a:hlinkClick r:id="rId3" action="ppaction://hlinksldjump"/>
            <a:extLst>
              <a:ext uri="{FF2B5EF4-FFF2-40B4-BE49-F238E27FC236}">
                <a16:creationId xmlns:a16="http://schemas.microsoft.com/office/drawing/2014/main" id="{FA380F31-43A2-6641-9F05-10C3E287662E}"/>
              </a:ext>
            </a:extLst>
          </p:cNvPr>
          <p:cNvSpPr/>
          <p:nvPr/>
        </p:nvSpPr>
        <p:spPr>
          <a:xfrm>
            <a:off x="9127481" y="5357880"/>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graphicFrame>
        <p:nvGraphicFramePr>
          <p:cNvPr id="41" name="表 40">
            <a:extLst>
              <a:ext uri="{FF2B5EF4-FFF2-40B4-BE49-F238E27FC236}">
                <a16:creationId xmlns:a16="http://schemas.microsoft.com/office/drawing/2014/main" id="{1B0B2D4A-FBB4-9E43-92F4-743B7F807213}"/>
              </a:ext>
            </a:extLst>
          </p:cNvPr>
          <p:cNvGraphicFramePr>
            <a:graphicFrameLocks noGrp="1"/>
          </p:cNvGraphicFramePr>
          <p:nvPr>
            <p:extLst>
              <p:ext uri="{D42A27DB-BD31-4B8C-83A1-F6EECF244321}">
                <p14:modId xmlns:p14="http://schemas.microsoft.com/office/powerpoint/2010/main" val="1656874422"/>
              </p:ext>
            </p:extLst>
          </p:nvPr>
        </p:nvGraphicFramePr>
        <p:xfrm>
          <a:off x="4742870" y="3291462"/>
          <a:ext cx="2894760" cy="2819697"/>
        </p:xfrm>
        <a:graphic>
          <a:graphicData uri="http://schemas.openxmlformats.org/drawingml/2006/table">
            <a:tbl>
              <a:tblPr firstRow="1" bandRow="1">
                <a:tableStyleId>{0505E3EF-67EA-436B-97B2-0124C06EBD24}</a:tableStyleId>
              </a:tblPr>
              <a:tblGrid>
                <a:gridCol w="964920">
                  <a:extLst>
                    <a:ext uri="{9D8B030D-6E8A-4147-A177-3AD203B41FA5}">
                      <a16:colId xmlns:a16="http://schemas.microsoft.com/office/drawing/2014/main" val="1239170790"/>
                    </a:ext>
                  </a:extLst>
                </a:gridCol>
                <a:gridCol w="964920">
                  <a:extLst>
                    <a:ext uri="{9D8B030D-6E8A-4147-A177-3AD203B41FA5}">
                      <a16:colId xmlns:a16="http://schemas.microsoft.com/office/drawing/2014/main" val="761413655"/>
                    </a:ext>
                  </a:extLst>
                </a:gridCol>
                <a:gridCol w="964920">
                  <a:extLst>
                    <a:ext uri="{9D8B030D-6E8A-4147-A177-3AD203B41FA5}">
                      <a16:colId xmlns:a16="http://schemas.microsoft.com/office/drawing/2014/main" val="2274859661"/>
                    </a:ext>
                  </a:extLst>
                </a:gridCol>
              </a:tblGrid>
              <a:tr h="939899">
                <a:tc>
                  <a:txBody>
                    <a:bodyPr/>
                    <a:lstStyle/>
                    <a:p>
                      <a:r>
                        <a:rPr kumimoji="1" lang="en-US" altLang="ja-JP" b="0"/>
                        <a:t>1</a:t>
                      </a:r>
                      <a:endParaRPr kumimoji="1" lang="ja-JP" altLang="en-US" b="0"/>
                    </a:p>
                  </a:txBody>
                  <a:tcPr/>
                </a:tc>
                <a:tc>
                  <a:txBody>
                    <a:bodyPr/>
                    <a:lstStyle/>
                    <a:p>
                      <a:r>
                        <a:rPr kumimoji="1" lang="en-US" altLang="ja-JP" b="0"/>
                        <a:t>2</a:t>
                      </a:r>
                      <a:endParaRPr kumimoji="1" lang="ja-JP" altLang="en-US" b="0"/>
                    </a:p>
                  </a:txBody>
                  <a:tcPr/>
                </a:tc>
                <a:tc>
                  <a:txBody>
                    <a:bodyPr/>
                    <a:lstStyle/>
                    <a:p>
                      <a:r>
                        <a:rPr kumimoji="1" lang="en-US" altLang="ja-JP" b="0"/>
                        <a:t>3</a:t>
                      </a:r>
                      <a:endParaRPr kumimoji="1" lang="ja-JP" altLang="en-US" b="0"/>
                    </a:p>
                  </a:txBody>
                  <a:tcPr/>
                </a:tc>
                <a:extLst>
                  <a:ext uri="{0D108BD9-81ED-4DB2-BD59-A6C34878D82A}">
                    <a16:rowId xmlns:a16="http://schemas.microsoft.com/office/drawing/2014/main" val="896297018"/>
                  </a:ext>
                </a:extLst>
              </a:tr>
              <a:tr h="939899">
                <a:tc>
                  <a:txBody>
                    <a:bodyPr/>
                    <a:lstStyle/>
                    <a:p>
                      <a:r>
                        <a:rPr kumimoji="1" lang="en-US" altLang="ja-JP"/>
                        <a:t>4</a:t>
                      </a:r>
                      <a:endParaRPr kumimoji="1" lang="ja-JP" altLang="en-US"/>
                    </a:p>
                  </a:txBody>
                  <a:tcPr/>
                </a:tc>
                <a:tc>
                  <a:txBody>
                    <a:bodyPr/>
                    <a:lstStyle/>
                    <a:p>
                      <a:r>
                        <a:rPr kumimoji="1" lang="en-US" altLang="ja-JP"/>
                        <a:t>5</a:t>
                      </a:r>
                      <a:endParaRPr kumimoji="1" lang="ja-JP" altLang="en-US"/>
                    </a:p>
                  </a:txBody>
                  <a:tcPr/>
                </a:tc>
                <a:tc>
                  <a:txBody>
                    <a:bodyPr/>
                    <a:lstStyle/>
                    <a:p>
                      <a:r>
                        <a:rPr kumimoji="1" lang="en-US" altLang="ja-JP"/>
                        <a:t>6</a:t>
                      </a:r>
                      <a:endParaRPr kumimoji="1" lang="ja-JP" altLang="en-US"/>
                    </a:p>
                  </a:txBody>
                  <a:tcPr/>
                </a:tc>
                <a:extLst>
                  <a:ext uri="{0D108BD9-81ED-4DB2-BD59-A6C34878D82A}">
                    <a16:rowId xmlns:a16="http://schemas.microsoft.com/office/drawing/2014/main" val="4162992645"/>
                  </a:ext>
                </a:extLst>
              </a:tr>
              <a:tr h="939899">
                <a:tc>
                  <a:txBody>
                    <a:bodyPr/>
                    <a:lstStyle/>
                    <a:p>
                      <a:r>
                        <a:rPr kumimoji="1" lang="en-US" altLang="ja-JP"/>
                        <a:t>7</a:t>
                      </a:r>
                      <a:endParaRPr kumimoji="1" lang="ja-JP" altLang="en-US"/>
                    </a:p>
                  </a:txBody>
                  <a:tcPr/>
                </a:tc>
                <a:tc>
                  <a:txBody>
                    <a:bodyPr/>
                    <a:lstStyle/>
                    <a:p>
                      <a:r>
                        <a:rPr kumimoji="1" lang="en-US" altLang="ja-JP"/>
                        <a:t>8</a:t>
                      </a:r>
                      <a:endParaRPr kumimoji="1" lang="ja-JP" altLang="en-US"/>
                    </a:p>
                  </a:txBody>
                  <a:tcPr/>
                </a:tc>
                <a:tc>
                  <a:txBody>
                    <a:bodyPr/>
                    <a:lstStyle/>
                    <a:p>
                      <a:r>
                        <a:rPr kumimoji="1" lang="en-US" altLang="ja-JP" dirty="0"/>
                        <a:t>9</a:t>
                      </a:r>
                      <a:endParaRPr kumimoji="1" lang="ja-JP" altLang="en-US"/>
                    </a:p>
                  </a:txBody>
                  <a:tcPr/>
                </a:tc>
                <a:extLst>
                  <a:ext uri="{0D108BD9-81ED-4DB2-BD59-A6C34878D82A}">
                    <a16:rowId xmlns:a16="http://schemas.microsoft.com/office/drawing/2014/main" val="3549092952"/>
                  </a:ext>
                </a:extLst>
              </a:tr>
            </a:tbl>
          </a:graphicData>
        </a:graphic>
      </p:graphicFrame>
      <p:sp>
        <p:nvSpPr>
          <p:cNvPr id="42" name="正方形/長方形 41">
            <a:hlinkClick r:id="rId4"/>
            <a:extLst>
              <a:ext uri="{FF2B5EF4-FFF2-40B4-BE49-F238E27FC236}">
                <a16:creationId xmlns:a16="http://schemas.microsoft.com/office/drawing/2014/main" id="{86C584A5-8B0D-C449-B429-0C2E3E10DB69}"/>
              </a:ext>
            </a:extLst>
          </p:cNvPr>
          <p:cNvSpPr/>
          <p:nvPr/>
        </p:nvSpPr>
        <p:spPr>
          <a:xfrm>
            <a:off x="1053622" y="3330491"/>
            <a:ext cx="2868019" cy="451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エニアグラムとは？</a:t>
            </a:r>
          </a:p>
        </p:txBody>
      </p:sp>
      <p:sp>
        <p:nvSpPr>
          <p:cNvPr id="43" name="雲 42">
            <a:extLst>
              <a:ext uri="{FF2B5EF4-FFF2-40B4-BE49-F238E27FC236}">
                <a16:creationId xmlns:a16="http://schemas.microsoft.com/office/drawing/2014/main" id="{B4279E55-DA5E-C34E-9D3A-AFCAB079F801}"/>
              </a:ext>
            </a:extLst>
          </p:cNvPr>
          <p:cNvSpPr/>
          <p:nvPr/>
        </p:nvSpPr>
        <p:spPr>
          <a:xfrm>
            <a:off x="8271090" y="2528321"/>
            <a:ext cx="3707550" cy="2080255"/>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a:t>診断は</a:t>
            </a:r>
            <a:r>
              <a:rPr kumimoji="1" lang="en-US" altLang="ja-JP"/>
              <a:t>…</a:t>
            </a:r>
          </a:p>
          <a:p>
            <a:pPr algn="ctr"/>
            <a:endParaRPr kumimoji="1" lang="ja-JP" altLang="en-US"/>
          </a:p>
        </p:txBody>
      </p:sp>
      <p:pic>
        <p:nvPicPr>
          <p:cNvPr id="3" name="グラフィックス 2" descr="拡大鏡">
            <a:hlinkClick r:id="rId5"/>
            <a:extLst>
              <a:ext uri="{FF2B5EF4-FFF2-40B4-BE49-F238E27FC236}">
                <a16:creationId xmlns:a16="http://schemas.microsoft.com/office/drawing/2014/main" id="{40B2263A-F14F-45E4-ADEA-8D210B922A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867540" y="3697954"/>
            <a:ext cx="270838" cy="270838"/>
          </a:xfrm>
          <a:prstGeom prst="rect">
            <a:avLst/>
          </a:prstGeom>
        </p:spPr>
      </p:pic>
      <p:sp>
        <p:nvSpPr>
          <p:cNvPr id="2" name="タイトル 1">
            <a:extLst>
              <a:ext uri="{FF2B5EF4-FFF2-40B4-BE49-F238E27FC236}">
                <a16:creationId xmlns:a16="http://schemas.microsoft.com/office/drawing/2014/main" id="{24D97788-BDDF-C043-912F-F8B94D569D23}"/>
              </a:ext>
            </a:extLst>
          </p:cNvPr>
          <p:cNvSpPr>
            <a:spLocks noGrp="1"/>
          </p:cNvSpPr>
          <p:nvPr>
            <p:ph type="title"/>
          </p:nvPr>
        </p:nvSpPr>
        <p:spPr/>
        <p:txBody>
          <a:bodyPr>
            <a:normAutofit fontScale="90000"/>
          </a:bodyPr>
          <a:lstStyle/>
          <a:p>
            <a:r>
              <a:rPr kumimoji="1" lang="ja-JP" altLang="en-US"/>
              <a:t>自己分析</a:t>
            </a:r>
          </a:p>
        </p:txBody>
      </p:sp>
      <p:grpSp>
        <p:nvGrpSpPr>
          <p:cNvPr id="26" name="グループ化 25">
            <a:extLst>
              <a:ext uri="{FF2B5EF4-FFF2-40B4-BE49-F238E27FC236}">
                <a16:creationId xmlns:a16="http://schemas.microsoft.com/office/drawing/2014/main" id="{2F618B9A-C4C0-3D42-B67B-0AB4DC41B07C}"/>
              </a:ext>
            </a:extLst>
          </p:cNvPr>
          <p:cNvGrpSpPr/>
          <p:nvPr/>
        </p:nvGrpSpPr>
        <p:grpSpPr>
          <a:xfrm>
            <a:off x="600722" y="650825"/>
            <a:ext cx="10990555" cy="1440667"/>
            <a:chOff x="-577185" y="212908"/>
            <a:chExt cx="7805474" cy="1688893"/>
          </a:xfrm>
        </p:grpSpPr>
        <p:pic>
          <p:nvPicPr>
            <p:cNvPr id="27" name="グラフィックス 26" descr="自宅">
              <a:hlinkClick r:id="rId8" action="ppaction://hlinksldjump"/>
              <a:extLst>
                <a:ext uri="{FF2B5EF4-FFF2-40B4-BE49-F238E27FC236}">
                  <a16:creationId xmlns:a16="http://schemas.microsoft.com/office/drawing/2014/main" id="{81291CC4-337F-B34E-BD2D-50C3C3BAB407}"/>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230" y="237225"/>
              <a:ext cx="631958" cy="1055069"/>
            </a:xfrm>
            <a:prstGeom prst="rect">
              <a:avLst/>
            </a:prstGeom>
          </p:spPr>
        </p:pic>
        <p:pic>
          <p:nvPicPr>
            <p:cNvPr id="28" name="グラフィックス 27" descr="ユーザー">
              <a:extLst>
                <a:ext uri="{FF2B5EF4-FFF2-40B4-BE49-F238E27FC236}">
                  <a16:creationId xmlns:a16="http://schemas.microsoft.com/office/drawing/2014/main" id="{94FB6DE0-86D9-C648-9038-92AE6BB0F3AB}"/>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9" name="グラフィックス 28" descr="封筒">
              <a:extLst>
                <a:ext uri="{FF2B5EF4-FFF2-40B4-BE49-F238E27FC236}">
                  <a16:creationId xmlns:a16="http://schemas.microsoft.com/office/drawing/2014/main" id="{3B9C6B0B-F7D6-064B-B69B-E2F070E89EBA}"/>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30" name="グラフィックス 29" descr="鉛筆">
              <a:hlinkClick r:id="rId15" action="ppaction://hlinksldjump"/>
              <a:extLst>
                <a:ext uri="{FF2B5EF4-FFF2-40B4-BE49-F238E27FC236}">
                  <a16:creationId xmlns:a16="http://schemas.microsoft.com/office/drawing/2014/main" id="{2C7D1677-D03E-1D4A-BF3D-04C6CBD75ADA}"/>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31" name="グラフィックス 30" descr="共有">
              <a:hlinkClick r:id="rId18" action="ppaction://hlinksldjump"/>
              <a:extLst>
                <a:ext uri="{FF2B5EF4-FFF2-40B4-BE49-F238E27FC236}">
                  <a16:creationId xmlns:a16="http://schemas.microsoft.com/office/drawing/2014/main" id="{2836801A-D380-FD46-AC60-A5168770C431}"/>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32" name="テキスト ボックス 31">
              <a:extLst>
                <a:ext uri="{FF2B5EF4-FFF2-40B4-BE49-F238E27FC236}">
                  <a16:creationId xmlns:a16="http://schemas.microsoft.com/office/drawing/2014/main" id="{E8AB9008-BCEF-9645-BFC2-013621A214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3" name="テキスト ボックス 32">
              <a:extLst>
                <a:ext uri="{FF2B5EF4-FFF2-40B4-BE49-F238E27FC236}">
                  <a16:creationId xmlns:a16="http://schemas.microsoft.com/office/drawing/2014/main" id="{2E46FE49-7A67-F049-876E-AF809EB6B7A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4" name="テキスト ボックス 33">
              <a:extLst>
                <a:ext uri="{FF2B5EF4-FFF2-40B4-BE49-F238E27FC236}">
                  <a16:creationId xmlns:a16="http://schemas.microsoft.com/office/drawing/2014/main" id="{A6C49CD7-0776-D24E-827F-85F5764BBA25}"/>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5" name="テキスト ボックス 34">
              <a:extLst>
                <a:ext uri="{FF2B5EF4-FFF2-40B4-BE49-F238E27FC236}">
                  <a16:creationId xmlns:a16="http://schemas.microsoft.com/office/drawing/2014/main" id="{C5916BD7-CA01-874F-BC5F-03AFFD1D80DD}"/>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6" name="テキスト ボックス 35">
              <a:extLst>
                <a:ext uri="{FF2B5EF4-FFF2-40B4-BE49-F238E27FC236}">
                  <a16:creationId xmlns:a16="http://schemas.microsoft.com/office/drawing/2014/main" id="{7C3EBF83-98E3-0042-9B07-3C11C5F1A3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 name="正方形/長方形 3">
            <a:hlinkClick r:id="rId5"/>
            <a:extLst>
              <a:ext uri="{FF2B5EF4-FFF2-40B4-BE49-F238E27FC236}">
                <a16:creationId xmlns:a16="http://schemas.microsoft.com/office/drawing/2014/main" id="{6AEADCA5-15FA-4161-909F-2B8B82F841A0}"/>
              </a:ext>
            </a:extLst>
          </p:cNvPr>
          <p:cNvSpPr/>
          <p:nvPr/>
        </p:nvSpPr>
        <p:spPr>
          <a:xfrm>
            <a:off x="8783320" y="3568448"/>
            <a:ext cx="2523490" cy="46308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FF9FB181-FC3A-4FF4-988F-899A29680D58}"/>
              </a:ext>
            </a:extLst>
          </p:cNvPr>
          <p:cNvCxnSpPr>
            <a:cxnSpLocks/>
          </p:cNvCxnSpPr>
          <p:nvPr/>
        </p:nvCxnSpPr>
        <p:spPr>
          <a:xfrm>
            <a:off x="10781669" y="3568448"/>
            <a:ext cx="0" cy="463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14AEBC6E-F536-40BB-882C-98A1F578FFF0}"/>
              </a:ext>
            </a:extLst>
          </p:cNvPr>
          <p:cNvSpPr txBox="1"/>
          <p:nvPr/>
        </p:nvSpPr>
        <p:spPr>
          <a:xfrm>
            <a:off x="8823252" y="3648939"/>
            <a:ext cx="2082418" cy="307777"/>
          </a:xfrm>
          <a:prstGeom prst="rect">
            <a:avLst/>
          </a:prstGeom>
          <a:noFill/>
        </p:spPr>
        <p:txBody>
          <a:bodyPr wrap="square" rtlCol="0">
            <a:spAutoFit/>
          </a:bodyPr>
          <a:lstStyle/>
          <a:p>
            <a:r>
              <a:rPr kumimoji="1" lang="ja-JP" altLang="en-US" sz="1400"/>
              <a:t>日本エニアグラム学会</a:t>
            </a:r>
          </a:p>
        </p:txBody>
      </p:sp>
      <p:sp>
        <p:nvSpPr>
          <p:cNvPr id="5" name="テキスト ボックス 4">
            <a:extLst>
              <a:ext uri="{FF2B5EF4-FFF2-40B4-BE49-F238E27FC236}">
                <a16:creationId xmlns:a16="http://schemas.microsoft.com/office/drawing/2014/main" id="{E9B4195B-3F78-C648-B4E2-224D59CA011A}"/>
              </a:ext>
            </a:extLst>
          </p:cNvPr>
          <p:cNvSpPr txBox="1"/>
          <p:nvPr/>
        </p:nvSpPr>
        <p:spPr>
          <a:xfrm>
            <a:off x="244334" y="4035834"/>
            <a:ext cx="4469352" cy="584775"/>
          </a:xfrm>
          <a:prstGeom prst="rect">
            <a:avLst/>
          </a:prstGeom>
          <a:noFill/>
        </p:spPr>
        <p:txBody>
          <a:bodyPr wrap="square" rtlCol="0">
            <a:spAutoFit/>
          </a:bodyPr>
          <a:lstStyle/>
          <a:p>
            <a:pPr algn="ctr"/>
            <a:r>
              <a:rPr kumimoji="1" lang="ja-JP" altLang="en-US" sz="1600" b="1"/>
              <a:t>＊エニアグラムはアップルや</a:t>
            </a:r>
            <a:r>
              <a:rPr kumimoji="1" lang="en-US" altLang="ja-JP" sz="1600" b="1" dirty="0"/>
              <a:t>IBM</a:t>
            </a:r>
            <a:r>
              <a:rPr kumimoji="1" lang="ja-JP" altLang="en-US" sz="1600" b="1"/>
              <a:t>などの</a:t>
            </a:r>
            <a:endParaRPr kumimoji="1" lang="en-US" altLang="ja-JP" sz="1600" b="1" dirty="0"/>
          </a:p>
          <a:p>
            <a:pPr algn="ctr"/>
            <a:r>
              <a:rPr kumimoji="1" lang="ja-JP" altLang="en-US" sz="1600" b="1"/>
              <a:t>　企業でも採用されている性格診断の手法です。</a:t>
            </a:r>
          </a:p>
        </p:txBody>
      </p:sp>
    </p:spTree>
    <p:extLst>
      <p:ext uri="{BB962C8B-B14F-4D97-AF65-F5344CB8AC3E}">
        <p14:creationId xmlns:p14="http://schemas.microsoft.com/office/powerpoint/2010/main" val="2451311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角丸四角形 14">
            <a:hlinkClick r:id="rId3" action="ppaction://hlinksldjump"/>
            <a:extLst>
              <a:ext uri="{FF2B5EF4-FFF2-40B4-BE49-F238E27FC236}">
                <a16:creationId xmlns:a16="http://schemas.microsoft.com/office/drawing/2014/main" id="{48AA4D31-9287-F947-AB3D-6563EE1BDDA8}"/>
              </a:ext>
            </a:extLst>
          </p:cNvPr>
          <p:cNvSpPr/>
          <p:nvPr/>
        </p:nvSpPr>
        <p:spPr>
          <a:xfrm>
            <a:off x="9397835" y="5357880"/>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sp>
        <p:nvSpPr>
          <p:cNvPr id="2" name="テキスト ボックス 1">
            <a:extLst>
              <a:ext uri="{FF2B5EF4-FFF2-40B4-BE49-F238E27FC236}">
                <a16:creationId xmlns:a16="http://schemas.microsoft.com/office/drawing/2014/main" id="{ADA2B4CC-C4CD-8947-9F23-B53C450D0BC4}"/>
              </a:ext>
            </a:extLst>
          </p:cNvPr>
          <p:cNvSpPr txBox="1"/>
          <p:nvPr/>
        </p:nvSpPr>
        <p:spPr>
          <a:xfrm>
            <a:off x="1853719" y="2642238"/>
            <a:ext cx="10080645" cy="707886"/>
          </a:xfrm>
          <a:prstGeom prst="rect">
            <a:avLst/>
          </a:prstGeom>
          <a:noFill/>
        </p:spPr>
        <p:txBody>
          <a:bodyPr wrap="square" rtlCol="0">
            <a:spAutoFit/>
          </a:bodyPr>
          <a:lstStyle/>
          <a:p>
            <a:r>
              <a:rPr kumimoji="1" lang="ja-JP" altLang="en-US" sz="4000"/>
              <a:t>まだ自己分析は完全ではありません</a:t>
            </a:r>
          </a:p>
        </p:txBody>
      </p:sp>
      <p:sp>
        <p:nvSpPr>
          <p:cNvPr id="3" name="テキスト ボックス 2">
            <a:extLst>
              <a:ext uri="{FF2B5EF4-FFF2-40B4-BE49-F238E27FC236}">
                <a16:creationId xmlns:a16="http://schemas.microsoft.com/office/drawing/2014/main" id="{DC4A0CE3-03DF-174A-A0C7-0165CCD0D473}"/>
              </a:ext>
            </a:extLst>
          </p:cNvPr>
          <p:cNvSpPr txBox="1"/>
          <p:nvPr/>
        </p:nvSpPr>
        <p:spPr>
          <a:xfrm>
            <a:off x="1942496" y="3572604"/>
            <a:ext cx="8870506" cy="1200329"/>
          </a:xfrm>
          <a:prstGeom prst="rect">
            <a:avLst/>
          </a:prstGeom>
          <a:noFill/>
        </p:spPr>
        <p:txBody>
          <a:bodyPr wrap="square" rtlCol="0">
            <a:spAutoFit/>
          </a:bodyPr>
          <a:lstStyle/>
          <a:p>
            <a:r>
              <a:rPr kumimoji="1" lang="ja-JP" altLang="en-US" sz="2400"/>
              <a:t>次のアカウント登録画面で自分に最も当てはまる価値観を登録すると、より正確なマッチングを受けることができます。</a:t>
            </a:r>
            <a:endParaRPr kumimoji="1" lang="en-US" altLang="ja-JP" sz="2400"/>
          </a:p>
          <a:p>
            <a:r>
              <a:rPr kumimoji="1" lang="ja-JP" altLang="en-US" sz="2400"/>
              <a:t>ぜひ登録してください！</a:t>
            </a:r>
          </a:p>
        </p:txBody>
      </p:sp>
      <p:sp>
        <p:nvSpPr>
          <p:cNvPr id="17" name="タイトル 16">
            <a:extLst>
              <a:ext uri="{FF2B5EF4-FFF2-40B4-BE49-F238E27FC236}">
                <a16:creationId xmlns:a16="http://schemas.microsoft.com/office/drawing/2014/main" id="{7399CAE0-667D-1C4E-82BA-E0E017B85B51}"/>
              </a:ext>
            </a:extLst>
          </p:cNvPr>
          <p:cNvSpPr>
            <a:spLocks noGrp="1"/>
          </p:cNvSpPr>
          <p:nvPr>
            <p:ph type="title"/>
          </p:nvPr>
        </p:nvSpPr>
        <p:spPr/>
        <p:txBody>
          <a:bodyPr>
            <a:normAutofit fontScale="90000"/>
          </a:bodyPr>
          <a:lstStyle/>
          <a:p>
            <a:r>
              <a:rPr kumimoji="1" lang="ja-JP" altLang="en-US"/>
              <a:t>自己分析不完全だよ</a:t>
            </a:r>
          </a:p>
        </p:txBody>
      </p:sp>
      <p:grpSp>
        <p:nvGrpSpPr>
          <p:cNvPr id="18" name="グループ化 17">
            <a:extLst>
              <a:ext uri="{FF2B5EF4-FFF2-40B4-BE49-F238E27FC236}">
                <a16:creationId xmlns:a16="http://schemas.microsoft.com/office/drawing/2014/main" id="{94D4FF84-5F8B-D442-BFCD-31F512C84ABE}"/>
              </a:ext>
            </a:extLst>
          </p:cNvPr>
          <p:cNvGrpSpPr/>
          <p:nvPr/>
        </p:nvGrpSpPr>
        <p:grpSpPr>
          <a:xfrm>
            <a:off x="600722" y="650825"/>
            <a:ext cx="10990555" cy="1440667"/>
            <a:chOff x="-577185" y="212908"/>
            <a:chExt cx="7805474" cy="1688893"/>
          </a:xfrm>
        </p:grpSpPr>
        <p:pic>
          <p:nvPicPr>
            <p:cNvPr id="19" name="グラフィックス 18" descr="自宅">
              <a:hlinkClick r:id="rId4" action="ppaction://hlinksldjump"/>
              <a:extLst>
                <a:ext uri="{FF2B5EF4-FFF2-40B4-BE49-F238E27FC236}">
                  <a16:creationId xmlns:a16="http://schemas.microsoft.com/office/drawing/2014/main" id="{C3E81BD2-56A2-144F-91DC-0251A672052C}"/>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0" name="グラフィックス 19" descr="ユーザー">
              <a:extLst>
                <a:ext uri="{FF2B5EF4-FFF2-40B4-BE49-F238E27FC236}">
                  <a16:creationId xmlns:a16="http://schemas.microsoft.com/office/drawing/2014/main" id="{B4F85DC2-D9F2-424B-B603-D060997A938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1" name="グラフィックス 20" descr="封筒">
              <a:extLst>
                <a:ext uri="{FF2B5EF4-FFF2-40B4-BE49-F238E27FC236}">
                  <a16:creationId xmlns:a16="http://schemas.microsoft.com/office/drawing/2014/main" id="{6D082CEE-5E69-8140-BF1F-E6FE1A254D7F}"/>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2537" y="212908"/>
              <a:ext cx="631958" cy="1055069"/>
            </a:xfrm>
            <a:prstGeom prst="rect">
              <a:avLst/>
            </a:prstGeom>
          </p:spPr>
        </p:pic>
        <p:pic>
          <p:nvPicPr>
            <p:cNvPr id="22" name="グラフィックス 21" descr="鉛筆">
              <a:hlinkClick r:id="rId11" action="ppaction://hlinksldjump"/>
              <a:extLst>
                <a:ext uri="{FF2B5EF4-FFF2-40B4-BE49-F238E27FC236}">
                  <a16:creationId xmlns:a16="http://schemas.microsoft.com/office/drawing/2014/main" id="{88802F30-4FA5-864E-BAD0-F0419D243730}"/>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73420" y="258363"/>
              <a:ext cx="631958" cy="1055069"/>
            </a:xfrm>
            <a:prstGeom prst="rect">
              <a:avLst/>
            </a:prstGeom>
          </p:spPr>
        </p:pic>
        <p:pic>
          <p:nvPicPr>
            <p:cNvPr id="23" name="グラフィックス 22" descr="共有">
              <a:hlinkClick r:id="rId14" action="ppaction://hlinksldjump"/>
              <a:extLst>
                <a:ext uri="{FF2B5EF4-FFF2-40B4-BE49-F238E27FC236}">
                  <a16:creationId xmlns:a16="http://schemas.microsoft.com/office/drawing/2014/main" id="{1B17E62B-F224-FA4A-8C8A-A22B1ABFFFCD}"/>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94303" y="237225"/>
              <a:ext cx="631958" cy="1055069"/>
            </a:xfrm>
            <a:prstGeom prst="rect">
              <a:avLst/>
            </a:prstGeom>
          </p:spPr>
        </p:pic>
        <p:sp>
          <p:nvSpPr>
            <p:cNvPr id="24" name="テキスト ボックス 23">
              <a:extLst>
                <a:ext uri="{FF2B5EF4-FFF2-40B4-BE49-F238E27FC236}">
                  <a16:creationId xmlns:a16="http://schemas.microsoft.com/office/drawing/2014/main" id="{B62483C8-A3E2-C347-B002-D5C43686293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5" name="テキスト ボックス 24">
              <a:extLst>
                <a:ext uri="{FF2B5EF4-FFF2-40B4-BE49-F238E27FC236}">
                  <a16:creationId xmlns:a16="http://schemas.microsoft.com/office/drawing/2014/main" id="{0DBB926A-CAC9-CE47-BFBE-D4807BDE005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6" name="テキスト ボックス 25">
              <a:extLst>
                <a:ext uri="{FF2B5EF4-FFF2-40B4-BE49-F238E27FC236}">
                  <a16:creationId xmlns:a16="http://schemas.microsoft.com/office/drawing/2014/main" id="{7857FBF3-C5F3-C54D-B730-7CF1CA9B329D}"/>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27" name="テキスト ボックス 26">
              <a:extLst>
                <a:ext uri="{FF2B5EF4-FFF2-40B4-BE49-F238E27FC236}">
                  <a16:creationId xmlns:a16="http://schemas.microsoft.com/office/drawing/2014/main" id="{0C61C7B4-6E36-9F4B-810C-28689DB5416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8" name="テキスト ボックス 27">
              <a:extLst>
                <a:ext uri="{FF2B5EF4-FFF2-40B4-BE49-F238E27FC236}">
                  <a16:creationId xmlns:a16="http://schemas.microsoft.com/office/drawing/2014/main" id="{391925B9-C090-B34D-A21C-6284FB30D8A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pic>
        <p:nvPicPr>
          <p:cNvPr id="29" name="グラフィックス 28" descr="警告">
            <a:extLst>
              <a:ext uri="{FF2B5EF4-FFF2-40B4-BE49-F238E27FC236}">
                <a16:creationId xmlns:a16="http://schemas.microsoft.com/office/drawing/2014/main" id="{32A0DA0A-6212-46BB-8226-5E1BEB57D0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8096" y="2443843"/>
            <a:ext cx="914400" cy="914400"/>
          </a:xfrm>
          <a:prstGeom prst="rect">
            <a:avLst/>
          </a:prstGeom>
        </p:spPr>
      </p:pic>
      <p:sp>
        <p:nvSpPr>
          <p:cNvPr id="30" name="角丸四角形 14">
            <a:hlinkClick r:id="rId19" action="ppaction://hlinksldjump"/>
            <a:extLst>
              <a:ext uri="{FF2B5EF4-FFF2-40B4-BE49-F238E27FC236}">
                <a16:creationId xmlns:a16="http://schemas.microsoft.com/office/drawing/2014/main" id="{752032AA-E910-4249-98BA-5F7E82BE14B8}"/>
              </a:ext>
            </a:extLst>
          </p:cNvPr>
          <p:cNvSpPr/>
          <p:nvPr/>
        </p:nvSpPr>
        <p:spPr>
          <a:xfrm>
            <a:off x="1149892" y="5357880"/>
            <a:ext cx="3113580"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a:t>詳しく見る</a:t>
            </a:r>
          </a:p>
        </p:txBody>
      </p:sp>
    </p:spTree>
    <p:extLst>
      <p:ext uri="{BB962C8B-B14F-4D97-AF65-F5344CB8AC3E}">
        <p14:creationId xmlns:p14="http://schemas.microsoft.com/office/powerpoint/2010/main" val="399385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アカウント登録（</a:t>
            </a:r>
            <a:r>
              <a:rPr kumimoji="1" lang="en-US" altLang="ja-JP" sz="2400" b="1"/>
              <a:t>※</a:t>
            </a:r>
            <a:r>
              <a:rPr kumimoji="1" lang="ja-JP" altLang="en-US" sz="2400" b="1"/>
              <a:t>は必須項目です）</a:t>
            </a:r>
          </a:p>
        </p:txBody>
      </p:sp>
      <p:sp>
        <p:nvSpPr>
          <p:cNvPr id="16" name="角丸四角形 15">
            <a:hlinkClick r:id="rId3" action="ppaction://hlinksldjump"/>
            <a:extLst>
              <a:ext uri="{FF2B5EF4-FFF2-40B4-BE49-F238E27FC236}">
                <a16:creationId xmlns:a16="http://schemas.microsoft.com/office/drawing/2014/main" id="{ACD1DD07-2053-A04A-BE35-0053A7C41035}"/>
              </a:ext>
            </a:extLst>
          </p:cNvPr>
          <p:cNvSpPr/>
          <p:nvPr/>
        </p:nvSpPr>
        <p:spPr>
          <a:xfrm>
            <a:off x="9582724" y="5489475"/>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sp>
        <p:nvSpPr>
          <p:cNvPr id="2" name="テキスト ボックス 1">
            <a:extLst>
              <a:ext uri="{FF2B5EF4-FFF2-40B4-BE49-F238E27FC236}">
                <a16:creationId xmlns:a16="http://schemas.microsoft.com/office/drawing/2014/main" id="{32D3D118-DC4C-C644-9391-19DA560E6E90}"/>
              </a:ext>
            </a:extLst>
          </p:cNvPr>
          <p:cNvSpPr txBox="1"/>
          <p:nvPr/>
        </p:nvSpPr>
        <p:spPr>
          <a:xfrm>
            <a:off x="4343834" y="2400522"/>
            <a:ext cx="2295447" cy="276999"/>
          </a:xfrm>
          <a:prstGeom prst="rect">
            <a:avLst/>
          </a:prstGeom>
          <a:noFill/>
        </p:spPr>
        <p:txBody>
          <a:bodyPr wrap="square" rtlCol="0">
            <a:spAutoFit/>
          </a:bodyPr>
          <a:lstStyle/>
          <a:p>
            <a:r>
              <a:rPr kumimoji="1" lang="ja-JP" altLang="en-US" sz="1200"/>
              <a:t>ニックネーム</a:t>
            </a:r>
            <a:r>
              <a:rPr kumimoji="1" lang="en-US" altLang="ja-JP" sz="1200"/>
              <a:t>※</a:t>
            </a:r>
            <a:endParaRPr kumimoji="1" lang="ja-JP" altLang="en-US" sz="1200"/>
          </a:p>
        </p:txBody>
      </p:sp>
      <p:sp>
        <p:nvSpPr>
          <p:cNvPr id="3" name="テキスト ボックス 2">
            <a:extLst>
              <a:ext uri="{FF2B5EF4-FFF2-40B4-BE49-F238E27FC236}">
                <a16:creationId xmlns:a16="http://schemas.microsoft.com/office/drawing/2014/main" id="{7211A3C9-499A-9442-826C-B5E67004A3B4}"/>
              </a:ext>
            </a:extLst>
          </p:cNvPr>
          <p:cNvSpPr txBox="1"/>
          <p:nvPr/>
        </p:nvSpPr>
        <p:spPr>
          <a:xfrm>
            <a:off x="4340024" y="2758515"/>
            <a:ext cx="1534510" cy="276999"/>
          </a:xfrm>
          <a:prstGeom prst="rect">
            <a:avLst/>
          </a:prstGeom>
          <a:noFill/>
        </p:spPr>
        <p:txBody>
          <a:bodyPr wrap="square" rtlCol="0">
            <a:spAutoFit/>
          </a:bodyPr>
          <a:lstStyle/>
          <a:p>
            <a:r>
              <a:rPr kumimoji="1" lang="ja-JP" altLang="en-US" sz="1200"/>
              <a:t>所属</a:t>
            </a:r>
          </a:p>
        </p:txBody>
      </p:sp>
      <p:sp>
        <p:nvSpPr>
          <p:cNvPr id="17" name="テキスト ボックス 16">
            <a:extLst>
              <a:ext uri="{FF2B5EF4-FFF2-40B4-BE49-F238E27FC236}">
                <a16:creationId xmlns:a16="http://schemas.microsoft.com/office/drawing/2014/main" id="{250984CC-B5CF-2F47-82B6-8104D20594B6}"/>
              </a:ext>
            </a:extLst>
          </p:cNvPr>
          <p:cNvSpPr txBox="1"/>
          <p:nvPr/>
        </p:nvSpPr>
        <p:spPr>
          <a:xfrm>
            <a:off x="4349881" y="3116404"/>
            <a:ext cx="1234787" cy="276999"/>
          </a:xfrm>
          <a:prstGeom prst="rect">
            <a:avLst/>
          </a:prstGeom>
          <a:noFill/>
        </p:spPr>
        <p:txBody>
          <a:bodyPr wrap="square" rtlCol="0">
            <a:spAutoFit/>
          </a:bodyPr>
          <a:lstStyle/>
          <a:p>
            <a:r>
              <a:rPr kumimoji="1" lang="ja-JP" altLang="en-US" sz="1200"/>
              <a:t>職種</a:t>
            </a:r>
          </a:p>
        </p:txBody>
      </p:sp>
      <p:sp>
        <p:nvSpPr>
          <p:cNvPr id="18" name="テキスト ボックス 17">
            <a:extLst>
              <a:ext uri="{FF2B5EF4-FFF2-40B4-BE49-F238E27FC236}">
                <a16:creationId xmlns:a16="http://schemas.microsoft.com/office/drawing/2014/main" id="{0756C723-6E13-F04B-B02F-21EF3B5C7978}"/>
              </a:ext>
            </a:extLst>
          </p:cNvPr>
          <p:cNvSpPr txBox="1"/>
          <p:nvPr/>
        </p:nvSpPr>
        <p:spPr>
          <a:xfrm>
            <a:off x="4349881" y="3474293"/>
            <a:ext cx="1538884" cy="276999"/>
          </a:xfrm>
          <a:prstGeom prst="rect">
            <a:avLst/>
          </a:prstGeom>
          <a:noFill/>
        </p:spPr>
        <p:txBody>
          <a:bodyPr wrap="square" rtlCol="0">
            <a:spAutoFit/>
          </a:bodyPr>
          <a:lstStyle/>
          <a:p>
            <a:r>
              <a:rPr kumimoji="1" lang="ja-JP" altLang="en-US" sz="1200"/>
              <a:t>性別</a:t>
            </a:r>
            <a:endParaRPr kumimoji="1" lang="en-US" altLang="ja-JP" sz="1200"/>
          </a:p>
        </p:txBody>
      </p:sp>
      <p:sp>
        <p:nvSpPr>
          <p:cNvPr id="19" name="テキスト ボックス 18">
            <a:extLst>
              <a:ext uri="{FF2B5EF4-FFF2-40B4-BE49-F238E27FC236}">
                <a16:creationId xmlns:a16="http://schemas.microsoft.com/office/drawing/2014/main" id="{04FE4E80-8129-E94F-8577-70D63123C5B8}"/>
              </a:ext>
            </a:extLst>
          </p:cNvPr>
          <p:cNvSpPr txBox="1"/>
          <p:nvPr/>
        </p:nvSpPr>
        <p:spPr>
          <a:xfrm>
            <a:off x="4340024" y="3826273"/>
            <a:ext cx="1223573" cy="276999"/>
          </a:xfrm>
          <a:prstGeom prst="rect">
            <a:avLst/>
          </a:prstGeom>
          <a:noFill/>
        </p:spPr>
        <p:txBody>
          <a:bodyPr wrap="square" rtlCol="0">
            <a:spAutoFit/>
          </a:bodyPr>
          <a:lstStyle/>
          <a:p>
            <a:r>
              <a:rPr kumimoji="1" lang="ja-JP" altLang="en-US" sz="1200"/>
              <a:t>連絡先</a:t>
            </a:r>
          </a:p>
        </p:txBody>
      </p:sp>
      <p:sp>
        <p:nvSpPr>
          <p:cNvPr id="20" name="テキスト ボックス 19">
            <a:extLst>
              <a:ext uri="{FF2B5EF4-FFF2-40B4-BE49-F238E27FC236}">
                <a16:creationId xmlns:a16="http://schemas.microsoft.com/office/drawing/2014/main" id="{E90948DC-F096-5F45-B955-83844282EC15}"/>
              </a:ext>
            </a:extLst>
          </p:cNvPr>
          <p:cNvSpPr txBox="1"/>
          <p:nvPr/>
        </p:nvSpPr>
        <p:spPr>
          <a:xfrm>
            <a:off x="4349881" y="4178253"/>
            <a:ext cx="1616148" cy="830997"/>
          </a:xfrm>
          <a:prstGeom prst="rect">
            <a:avLst/>
          </a:prstGeom>
          <a:noFill/>
        </p:spPr>
        <p:txBody>
          <a:bodyPr wrap="none" rtlCol="0">
            <a:spAutoFit/>
          </a:bodyPr>
          <a:lstStyle/>
          <a:p>
            <a:r>
              <a:rPr kumimoji="1" lang="ja-JP" altLang="en-US" sz="1200"/>
              <a:t>フリースペース</a:t>
            </a:r>
            <a:endParaRPr kumimoji="1" lang="en-US" altLang="ja-JP" sz="1200"/>
          </a:p>
          <a:p>
            <a:r>
              <a:rPr kumimoji="1" lang="en-US" altLang="ja-JP" sz="1200"/>
              <a:t>(</a:t>
            </a:r>
            <a:r>
              <a:rPr kumimoji="1" lang="ja-JP" altLang="en-US" sz="1200"/>
              <a:t>アピールポイントや</a:t>
            </a:r>
            <a:endParaRPr kumimoji="1" lang="en-US" altLang="ja-JP" sz="1200"/>
          </a:p>
          <a:p>
            <a:r>
              <a:rPr kumimoji="1" lang="ja-JP" altLang="en-US" sz="1200"/>
              <a:t>興味があること等を</a:t>
            </a:r>
            <a:endParaRPr kumimoji="1" lang="en-US" altLang="ja-JP" sz="1200"/>
          </a:p>
          <a:p>
            <a:r>
              <a:rPr kumimoji="1" lang="ja-JP" altLang="en-US" sz="1200"/>
              <a:t>書いてください</a:t>
            </a:r>
            <a:r>
              <a:rPr kumimoji="1" lang="en-US" altLang="ja-JP" sz="1200"/>
              <a:t>)</a:t>
            </a:r>
            <a:endParaRPr kumimoji="1" lang="ja-JP" altLang="en-US" sz="1200"/>
          </a:p>
        </p:txBody>
      </p:sp>
      <p:sp>
        <p:nvSpPr>
          <p:cNvPr id="21" name="テキスト ボックス 20">
            <a:extLst>
              <a:ext uri="{FF2B5EF4-FFF2-40B4-BE49-F238E27FC236}">
                <a16:creationId xmlns:a16="http://schemas.microsoft.com/office/drawing/2014/main" id="{01296050-99C4-F445-B902-E5C76B64CF59}"/>
              </a:ext>
            </a:extLst>
          </p:cNvPr>
          <p:cNvSpPr txBox="1"/>
          <p:nvPr/>
        </p:nvSpPr>
        <p:spPr>
          <a:xfrm>
            <a:off x="4349881" y="5311255"/>
            <a:ext cx="1676400" cy="276999"/>
          </a:xfrm>
          <a:prstGeom prst="rect">
            <a:avLst/>
          </a:prstGeom>
          <a:noFill/>
        </p:spPr>
        <p:txBody>
          <a:bodyPr wrap="square" rtlCol="0">
            <a:spAutoFit/>
          </a:bodyPr>
          <a:lstStyle/>
          <a:p>
            <a:r>
              <a:rPr kumimoji="1" lang="ja-JP" altLang="en-US" sz="1200"/>
              <a:t>価値観</a:t>
            </a:r>
          </a:p>
        </p:txBody>
      </p:sp>
      <p:sp>
        <p:nvSpPr>
          <p:cNvPr id="23" name="正方形/長方形 22">
            <a:extLst>
              <a:ext uri="{FF2B5EF4-FFF2-40B4-BE49-F238E27FC236}">
                <a16:creationId xmlns:a16="http://schemas.microsoft.com/office/drawing/2014/main" id="{70E16C7B-55B4-1541-A023-67DB0542CE7B}"/>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5B994856-0E68-C84B-BBE3-4595E1664192}"/>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39" name="グラフィックス 38" descr="ユーザー">
            <a:extLst>
              <a:ext uri="{FF2B5EF4-FFF2-40B4-BE49-F238E27FC236}">
                <a16:creationId xmlns:a16="http://schemas.microsoft.com/office/drawing/2014/main" id="{41377BA6-860B-2942-8BF3-4D598A337F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1789" y="2400522"/>
            <a:ext cx="2006708" cy="2006708"/>
          </a:xfrm>
          <a:prstGeom prst="rect">
            <a:avLst/>
          </a:prstGeom>
        </p:spPr>
      </p:pic>
      <p:sp>
        <p:nvSpPr>
          <p:cNvPr id="40" name="正方形/長方形 39">
            <a:extLst>
              <a:ext uri="{FF2B5EF4-FFF2-40B4-BE49-F238E27FC236}">
                <a16:creationId xmlns:a16="http://schemas.microsoft.com/office/drawing/2014/main" id="{7636151E-9520-264F-996F-A56A5CE2E23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D9EBE3E-2CB0-FB4E-945F-3900F1E291D7}"/>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9A5A6B3-005F-A848-8F37-369C40CDADB6}"/>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6E9A91B1-9354-0D48-AB48-B856A4390E27}"/>
              </a:ext>
            </a:extLst>
          </p:cNvPr>
          <p:cNvSpPr/>
          <p:nvPr/>
        </p:nvSpPr>
        <p:spPr>
          <a:xfrm>
            <a:off x="6291531" y="4199834"/>
            <a:ext cx="3025945" cy="96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DA18F633-2D6D-C845-ABD7-6F9D830C4187}"/>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4786C1C-CDB2-D14D-9CDF-415D187F8C50}"/>
              </a:ext>
            </a:extLst>
          </p:cNvPr>
          <p:cNvSpPr/>
          <p:nvPr/>
        </p:nvSpPr>
        <p:spPr>
          <a:xfrm>
            <a:off x="6302829" y="5669928"/>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1A525676-6C8C-9D4B-A5F1-58AA3D47E0A6}"/>
              </a:ext>
            </a:extLst>
          </p:cNvPr>
          <p:cNvSpPr/>
          <p:nvPr/>
        </p:nvSpPr>
        <p:spPr>
          <a:xfrm>
            <a:off x="6302829" y="602889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9B489746-BCEC-BB40-84A6-994FAE69E17D}"/>
              </a:ext>
            </a:extLst>
          </p:cNvPr>
          <p:cNvSpPr txBox="1"/>
          <p:nvPr/>
        </p:nvSpPr>
        <p:spPr>
          <a:xfrm>
            <a:off x="2437257" y="4271360"/>
            <a:ext cx="1415772" cy="276999"/>
          </a:xfrm>
          <a:prstGeom prst="rect">
            <a:avLst/>
          </a:prstGeom>
          <a:noFill/>
        </p:spPr>
        <p:txBody>
          <a:bodyPr wrap="none" rtlCol="0">
            <a:spAutoFit/>
          </a:bodyPr>
          <a:lstStyle/>
          <a:p>
            <a:r>
              <a:rPr kumimoji="1" lang="ja-JP" altLang="en-US" sz="1200"/>
              <a:t>プロフィール画像</a:t>
            </a:r>
          </a:p>
        </p:txBody>
      </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022007" y="3500701"/>
            <a:ext cx="295468" cy="276999"/>
          </a:xfrm>
          <a:prstGeom prst="rect">
            <a:avLst/>
          </a:prstGeom>
          <a:noFill/>
        </p:spPr>
        <p:txBody>
          <a:bodyPr wrap="square" rtlCol="0">
            <a:spAutoFit/>
          </a:bodyPr>
          <a:lstStyle/>
          <a:p>
            <a:r>
              <a:rPr kumimoji="1" lang="ja-JP" altLang="en-US" sz="1200"/>
              <a:t>▼</a:t>
            </a:r>
          </a:p>
        </p:txBody>
      </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022007" y="3135822"/>
            <a:ext cx="295468" cy="276999"/>
          </a:xfrm>
          <a:prstGeom prst="rect">
            <a:avLst/>
          </a:prstGeom>
          <a:noFill/>
        </p:spPr>
        <p:txBody>
          <a:bodyPr wrap="square" rtlCol="0">
            <a:spAutoFit/>
          </a:bodyPr>
          <a:lstStyle/>
          <a:p>
            <a:r>
              <a:rPr kumimoji="1" lang="ja-JP" altLang="en-US" sz="1200"/>
              <a:t>▼</a:t>
            </a:r>
          </a:p>
        </p:txBody>
      </p:sp>
      <p:sp>
        <p:nvSpPr>
          <p:cNvPr id="51" name="テキスト ボックス 50">
            <a:extLst>
              <a:ext uri="{FF2B5EF4-FFF2-40B4-BE49-F238E27FC236}">
                <a16:creationId xmlns:a16="http://schemas.microsoft.com/office/drawing/2014/main" id="{8F8EBEAE-8638-8C43-BDEA-EE2E0A638CE8}"/>
              </a:ext>
            </a:extLst>
          </p:cNvPr>
          <p:cNvSpPr txBox="1"/>
          <p:nvPr/>
        </p:nvSpPr>
        <p:spPr>
          <a:xfrm>
            <a:off x="9022007" y="5300909"/>
            <a:ext cx="295468" cy="276999"/>
          </a:xfrm>
          <a:prstGeom prst="rect">
            <a:avLst/>
          </a:prstGeom>
          <a:noFill/>
        </p:spPr>
        <p:txBody>
          <a:bodyPr wrap="square" rtlCol="0">
            <a:spAutoFit/>
          </a:bodyPr>
          <a:lstStyle/>
          <a:p>
            <a:r>
              <a:rPr kumimoji="1" lang="ja-JP" altLang="en-US" sz="1200"/>
              <a:t>▼</a:t>
            </a:r>
          </a:p>
        </p:txBody>
      </p:sp>
      <p:sp>
        <p:nvSpPr>
          <p:cNvPr id="52" name="テキスト ボックス 51">
            <a:extLst>
              <a:ext uri="{FF2B5EF4-FFF2-40B4-BE49-F238E27FC236}">
                <a16:creationId xmlns:a16="http://schemas.microsoft.com/office/drawing/2014/main" id="{318EB176-FF3A-C847-A916-F15E2C677716}"/>
              </a:ext>
            </a:extLst>
          </p:cNvPr>
          <p:cNvSpPr txBox="1"/>
          <p:nvPr/>
        </p:nvSpPr>
        <p:spPr>
          <a:xfrm>
            <a:off x="9022007" y="5659878"/>
            <a:ext cx="295468" cy="276999"/>
          </a:xfrm>
          <a:prstGeom prst="rect">
            <a:avLst/>
          </a:prstGeom>
          <a:noFill/>
        </p:spPr>
        <p:txBody>
          <a:bodyPr wrap="square" rtlCol="0">
            <a:spAutoFit/>
          </a:bodyPr>
          <a:lstStyle/>
          <a:p>
            <a:r>
              <a:rPr kumimoji="1" lang="ja-JP" altLang="en-US" sz="1200"/>
              <a:t>▼</a:t>
            </a:r>
          </a:p>
        </p:txBody>
      </p:sp>
      <p:sp>
        <p:nvSpPr>
          <p:cNvPr id="53" name="テキスト ボックス 52">
            <a:extLst>
              <a:ext uri="{FF2B5EF4-FFF2-40B4-BE49-F238E27FC236}">
                <a16:creationId xmlns:a16="http://schemas.microsoft.com/office/drawing/2014/main" id="{B3D0E88F-FFFB-A745-85E9-94FBCB40AE3C}"/>
              </a:ext>
            </a:extLst>
          </p:cNvPr>
          <p:cNvSpPr txBox="1"/>
          <p:nvPr/>
        </p:nvSpPr>
        <p:spPr>
          <a:xfrm>
            <a:off x="9022007" y="6040921"/>
            <a:ext cx="295468" cy="276999"/>
          </a:xfrm>
          <a:prstGeom prst="rect">
            <a:avLst/>
          </a:prstGeom>
          <a:noFill/>
        </p:spPr>
        <p:txBody>
          <a:bodyPr wrap="square" rtlCol="0">
            <a:spAutoFit/>
          </a:bodyPr>
          <a:lstStyle/>
          <a:p>
            <a:r>
              <a:rPr kumimoji="1" lang="ja-JP" altLang="en-US" sz="1200"/>
              <a:t>▼</a:t>
            </a:r>
          </a:p>
        </p:txBody>
      </p:sp>
      <p:sp>
        <p:nvSpPr>
          <p:cNvPr id="22" name="タイトル 21">
            <a:extLst>
              <a:ext uri="{FF2B5EF4-FFF2-40B4-BE49-F238E27FC236}">
                <a16:creationId xmlns:a16="http://schemas.microsoft.com/office/drawing/2014/main" id="{9BA771A1-DE4F-6143-95EA-B2943F043B50}"/>
              </a:ext>
            </a:extLst>
          </p:cNvPr>
          <p:cNvSpPr>
            <a:spLocks noGrp="1"/>
          </p:cNvSpPr>
          <p:nvPr>
            <p:ph type="title"/>
          </p:nvPr>
        </p:nvSpPr>
        <p:spPr/>
        <p:txBody>
          <a:bodyPr>
            <a:normAutofit fontScale="90000"/>
          </a:bodyPr>
          <a:lstStyle/>
          <a:p>
            <a:r>
              <a:rPr kumimoji="1" lang="ja-JP" altLang="en-US"/>
              <a:t>アカウント登録</a:t>
            </a:r>
          </a:p>
        </p:txBody>
      </p:sp>
      <p:grpSp>
        <p:nvGrpSpPr>
          <p:cNvPr id="47" name="グループ化 46">
            <a:extLst>
              <a:ext uri="{FF2B5EF4-FFF2-40B4-BE49-F238E27FC236}">
                <a16:creationId xmlns:a16="http://schemas.microsoft.com/office/drawing/2014/main" id="{FFDF73A4-7D88-D949-9C42-734779AA4DFA}"/>
              </a:ext>
            </a:extLst>
          </p:cNvPr>
          <p:cNvGrpSpPr/>
          <p:nvPr/>
        </p:nvGrpSpPr>
        <p:grpSpPr>
          <a:xfrm>
            <a:off x="600722" y="473270"/>
            <a:ext cx="10990555" cy="1440667"/>
            <a:chOff x="-577185" y="212908"/>
            <a:chExt cx="7805474" cy="1688893"/>
          </a:xfrm>
        </p:grpSpPr>
        <p:pic>
          <p:nvPicPr>
            <p:cNvPr id="54" name="グラフィックス 53" descr="自宅">
              <a:hlinkClick r:id="rId6" action="ppaction://hlinksldjump"/>
              <a:extLst>
                <a:ext uri="{FF2B5EF4-FFF2-40B4-BE49-F238E27FC236}">
                  <a16:creationId xmlns:a16="http://schemas.microsoft.com/office/drawing/2014/main" id="{3FEF1B57-FA02-044D-9818-CD45762A2C3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55" name="グラフィックス 54" descr="ユーザー">
              <a:extLst>
                <a:ext uri="{FF2B5EF4-FFF2-40B4-BE49-F238E27FC236}">
                  <a16:creationId xmlns:a16="http://schemas.microsoft.com/office/drawing/2014/main" id="{4782B680-19D5-7645-B87F-334E7DF4CA7B}"/>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56" name="グラフィックス 55" descr="封筒">
              <a:extLst>
                <a:ext uri="{FF2B5EF4-FFF2-40B4-BE49-F238E27FC236}">
                  <a16:creationId xmlns:a16="http://schemas.microsoft.com/office/drawing/2014/main" id="{540177F5-3E00-F74E-A615-50A30377DB2A}"/>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57" name="グラフィックス 56" descr="鉛筆">
              <a:hlinkClick r:id="rId13" action="ppaction://hlinksldjump"/>
              <a:extLst>
                <a:ext uri="{FF2B5EF4-FFF2-40B4-BE49-F238E27FC236}">
                  <a16:creationId xmlns:a16="http://schemas.microsoft.com/office/drawing/2014/main" id="{6E06859B-F0F5-474C-A4A8-EDFFDA76E54D}"/>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58" name="グラフィックス 57" descr="共有">
              <a:hlinkClick r:id="rId16" action="ppaction://hlinksldjump"/>
              <a:extLst>
                <a:ext uri="{FF2B5EF4-FFF2-40B4-BE49-F238E27FC236}">
                  <a16:creationId xmlns:a16="http://schemas.microsoft.com/office/drawing/2014/main" id="{5AECD55E-A8A2-8D47-891B-F5E1E3E4DFCD}"/>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79598EE6-62D0-9145-B0AA-D92D6A07654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427EFC9A-6521-FC45-8B55-11852254CF0D}"/>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61" name="テキスト ボックス 60">
              <a:extLst>
                <a:ext uri="{FF2B5EF4-FFF2-40B4-BE49-F238E27FC236}">
                  <a16:creationId xmlns:a16="http://schemas.microsoft.com/office/drawing/2014/main" id="{87623CBB-D6C0-F643-AED2-D338E8F5B81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62" name="テキスト ボックス 61">
              <a:extLst>
                <a:ext uri="{FF2B5EF4-FFF2-40B4-BE49-F238E27FC236}">
                  <a16:creationId xmlns:a16="http://schemas.microsoft.com/office/drawing/2014/main" id="{F03E2985-05DF-FC43-B34B-0F9822C1FDE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5F5146CB-F0C5-C040-A9B3-BE650B2DE3F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64" name="テキスト ボックス 63">
            <a:extLst>
              <a:ext uri="{FF2B5EF4-FFF2-40B4-BE49-F238E27FC236}">
                <a16:creationId xmlns:a16="http://schemas.microsoft.com/office/drawing/2014/main" id="{90FCF57A-DAE6-3945-925A-08784DA9F3E6}"/>
              </a:ext>
            </a:extLst>
          </p:cNvPr>
          <p:cNvSpPr txBox="1"/>
          <p:nvPr/>
        </p:nvSpPr>
        <p:spPr>
          <a:xfrm>
            <a:off x="2616531" y="4548359"/>
            <a:ext cx="1420972" cy="276999"/>
          </a:xfrm>
          <a:prstGeom prst="rect">
            <a:avLst/>
          </a:prstGeom>
          <a:noFill/>
        </p:spPr>
        <p:txBody>
          <a:bodyPr wrap="square" rtlCol="0">
            <a:spAutoFit/>
          </a:bodyPr>
          <a:lstStyle/>
          <a:p>
            <a:r>
              <a:rPr kumimoji="1" lang="ja-JP" altLang="en-US" sz="1200"/>
              <a:t>内定あり</a:t>
            </a:r>
          </a:p>
        </p:txBody>
      </p:sp>
      <p:sp>
        <p:nvSpPr>
          <p:cNvPr id="65" name="楕円 4">
            <a:extLst>
              <a:ext uri="{FF2B5EF4-FFF2-40B4-BE49-F238E27FC236}">
                <a16:creationId xmlns:a16="http://schemas.microsoft.com/office/drawing/2014/main" id="{FD9B360A-C288-CA44-B0F2-F67134E6492C}"/>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9665EB78-7B0B-2148-AFED-08934AFA9870}"/>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67" name="楕円 66">
            <a:extLst>
              <a:ext uri="{FF2B5EF4-FFF2-40B4-BE49-F238E27FC236}">
                <a16:creationId xmlns:a16="http://schemas.microsoft.com/office/drawing/2014/main" id="{2323E921-F8C3-0449-8174-F506B375E0FD}"/>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
            <a:extLst>
              <a:ext uri="{FF2B5EF4-FFF2-40B4-BE49-F238E27FC236}">
                <a16:creationId xmlns:a16="http://schemas.microsoft.com/office/drawing/2014/main" id="{5FD63034-E785-7D4D-9E63-F8E66A80EB51}"/>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267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0CDDA4D-6FFF-F34D-967A-3ED578244D77}"/>
              </a:ext>
            </a:extLst>
          </p:cNvPr>
          <p:cNvSpPr txBox="1"/>
          <p:nvPr/>
        </p:nvSpPr>
        <p:spPr>
          <a:xfrm>
            <a:off x="2318551" y="4354427"/>
            <a:ext cx="7554897" cy="523220"/>
          </a:xfrm>
          <a:prstGeom prst="rect">
            <a:avLst/>
          </a:prstGeom>
          <a:noFill/>
        </p:spPr>
        <p:txBody>
          <a:bodyPr wrap="square" rtlCol="0">
            <a:spAutoFit/>
          </a:bodyPr>
          <a:lstStyle/>
          <a:p>
            <a:pPr algn="ctr"/>
            <a:r>
              <a:rPr kumimoji="1" lang="ja-JP" altLang="en-US" sz="2800"/>
              <a:t>登録は</a:t>
            </a:r>
            <a:r>
              <a:rPr kumimoji="1" lang="ja-JP" altLang="en-US" sz="2800">
                <a:hlinkClick r:id="rId3" action="ppaction://hlinksldjump"/>
              </a:rPr>
              <a:t>こちら</a:t>
            </a:r>
            <a:endParaRPr kumimoji="1" lang="en-US" altLang="ja-JP" sz="2800"/>
          </a:p>
        </p:txBody>
      </p:sp>
      <p:sp>
        <p:nvSpPr>
          <p:cNvPr id="6" name="テキスト ボックス 5">
            <a:hlinkClick r:id="rId4" action="ppaction://hlinksldjump"/>
            <a:extLst>
              <a:ext uri="{FF2B5EF4-FFF2-40B4-BE49-F238E27FC236}">
                <a16:creationId xmlns:a16="http://schemas.microsoft.com/office/drawing/2014/main" id="{6B48DC9A-DB01-3E4F-8614-618206144583}"/>
              </a:ext>
            </a:extLst>
          </p:cNvPr>
          <p:cNvSpPr txBox="1"/>
          <p:nvPr/>
        </p:nvSpPr>
        <p:spPr>
          <a:xfrm>
            <a:off x="9277815" y="579863"/>
            <a:ext cx="1912768" cy="369332"/>
          </a:xfrm>
          <a:prstGeom prst="rect">
            <a:avLst/>
          </a:prstGeom>
          <a:noFill/>
        </p:spPr>
        <p:txBody>
          <a:bodyPr wrap="none" rtlCol="0">
            <a:spAutoFit/>
          </a:bodyPr>
          <a:lstStyle/>
          <a:p>
            <a:r>
              <a:rPr kumimoji="1" lang="en-US" altLang="ja-JP"/>
              <a:t>About </a:t>
            </a:r>
            <a:r>
              <a:rPr kumimoji="1" lang="en-US" altLang="ja-JP" err="1"/>
              <a:t>trendmatch</a:t>
            </a:r>
            <a:endParaRPr kumimoji="1" lang="ja-JP" altLang="en-US"/>
          </a:p>
        </p:txBody>
      </p:sp>
      <p:sp>
        <p:nvSpPr>
          <p:cNvPr id="7" name="タイトル 6">
            <a:extLst>
              <a:ext uri="{FF2B5EF4-FFF2-40B4-BE49-F238E27FC236}">
                <a16:creationId xmlns:a16="http://schemas.microsoft.com/office/drawing/2014/main" id="{438B8315-6028-E343-BDEB-F31FD869CF93}"/>
              </a:ext>
            </a:extLst>
          </p:cNvPr>
          <p:cNvSpPr>
            <a:spLocks noGrp="1"/>
          </p:cNvSpPr>
          <p:nvPr>
            <p:ph type="title"/>
          </p:nvPr>
        </p:nvSpPr>
        <p:spPr/>
        <p:txBody>
          <a:bodyPr>
            <a:normAutofit fontScale="90000"/>
          </a:bodyPr>
          <a:lstStyle/>
          <a:p>
            <a:r>
              <a:rPr kumimoji="1" lang="ja-JP" altLang="en-US"/>
              <a:t>ログイン</a:t>
            </a:r>
          </a:p>
        </p:txBody>
      </p:sp>
      <p:sp>
        <p:nvSpPr>
          <p:cNvPr id="8" name="角丸四角形 7">
            <a:extLst>
              <a:ext uri="{FF2B5EF4-FFF2-40B4-BE49-F238E27FC236}">
                <a16:creationId xmlns:a16="http://schemas.microsoft.com/office/drawing/2014/main" id="{0E55B64A-F2FE-B845-81A2-D54BCE5B6AFF}"/>
              </a:ext>
            </a:extLst>
          </p:cNvPr>
          <p:cNvSpPr/>
          <p:nvPr/>
        </p:nvSpPr>
        <p:spPr>
          <a:xfrm>
            <a:off x="2105059" y="1798351"/>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p>
        </p:txBody>
      </p:sp>
      <p:sp>
        <p:nvSpPr>
          <p:cNvPr id="9" name="角丸四角形 8">
            <a:extLst>
              <a:ext uri="{FF2B5EF4-FFF2-40B4-BE49-F238E27FC236}">
                <a16:creationId xmlns:a16="http://schemas.microsoft.com/office/drawing/2014/main" id="{972F8999-4B78-3C45-9221-86608E3F3187}"/>
              </a:ext>
            </a:extLst>
          </p:cNvPr>
          <p:cNvSpPr/>
          <p:nvPr/>
        </p:nvSpPr>
        <p:spPr>
          <a:xfrm>
            <a:off x="2105060" y="2593794"/>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p>
        </p:txBody>
      </p:sp>
      <p:sp>
        <p:nvSpPr>
          <p:cNvPr id="10" name="角丸四角形 20">
            <a:hlinkClick r:id="rId5" action="ppaction://hlinksldjump"/>
            <a:extLst>
              <a:ext uri="{FF2B5EF4-FFF2-40B4-BE49-F238E27FC236}">
                <a16:creationId xmlns:a16="http://schemas.microsoft.com/office/drawing/2014/main" id="{2AA86643-9C06-B24F-AB3A-F343CC07332C}"/>
              </a:ext>
            </a:extLst>
          </p:cNvPr>
          <p:cNvSpPr/>
          <p:nvPr/>
        </p:nvSpPr>
        <p:spPr>
          <a:xfrm>
            <a:off x="5249779" y="3389237"/>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ログイン</a:t>
            </a:r>
          </a:p>
        </p:txBody>
      </p:sp>
      <p:sp>
        <p:nvSpPr>
          <p:cNvPr id="11" name="テキスト ボックス 10">
            <a:hlinkClick r:id="rId6" action="ppaction://hlinksldjump"/>
            <a:extLst>
              <a:ext uri="{FF2B5EF4-FFF2-40B4-BE49-F238E27FC236}">
                <a16:creationId xmlns:a16="http://schemas.microsoft.com/office/drawing/2014/main" id="{99BA51C0-C072-3A4A-87A1-4CFD364775EE}"/>
              </a:ext>
            </a:extLst>
          </p:cNvPr>
          <p:cNvSpPr txBox="1"/>
          <p:nvPr/>
        </p:nvSpPr>
        <p:spPr>
          <a:xfrm>
            <a:off x="9277815" y="894043"/>
            <a:ext cx="2492990" cy="369332"/>
          </a:xfrm>
          <a:prstGeom prst="rect">
            <a:avLst/>
          </a:prstGeom>
          <a:noFill/>
        </p:spPr>
        <p:txBody>
          <a:bodyPr wrap="none" rtlCol="0">
            <a:spAutoFit/>
          </a:bodyPr>
          <a:lstStyle/>
          <a:p>
            <a:r>
              <a:rPr kumimoji="1" lang="ja-JP" altLang="en-US"/>
              <a:t>プライバシーポリシー</a:t>
            </a:r>
          </a:p>
        </p:txBody>
      </p:sp>
    </p:spTree>
    <p:extLst>
      <p:ext uri="{BB962C8B-B14F-4D97-AF65-F5344CB8AC3E}">
        <p14:creationId xmlns:p14="http://schemas.microsoft.com/office/powerpoint/2010/main" val="632388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アカウント登録</a:t>
            </a:r>
          </a:p>
        </p:txBody>
      </p:sp>
      <p:sp>
        <p:nvSpPr>
          <p:cNvPr id="38" name="テキスト ボックス 37">
            <a:extLst>
              <a:ext uri="{FF2B5EF4-FFF2-40B4-BE49-F238E27FC236}">
                <a16:creationId xmlns:a16="http://schemas.microsoft.com/office/drawing/2014/main" id="{306D0211-E6AE-8E4B-9265-1B35F1FFAEF7}"/>
              </a:ext>
            </a:extLst>
          </p:cNvPr>
          <p:cNvSpPr txBox="1"/>
          <p:nvPr/>
        </p:nvSpPr>
        <p:spPr>
          <a:xfrm>
            <a:off x="3297248" y="4863984"/>
            <a:ext cx="6684067" cy="461665"/>
          </a:xfrm>
          <a:prstGeom prst="rect">
            <a:avLst/>
          </a:prstGeom>
          <a:solidFill>
            <a:schemeClr val="bg1"/>
          </a:solidFill>
        </p:spPr>
        <p:txBody>
          <a:bodyPr wrap="square" rtlCol="0">
            <a:spAutoFit/>
          </a:bodyPr>
          <a:lstStyle/>
          <a:p>
            <a:pPr algn="ctr"/>
            <a:r>
              <a:rPr kumimoji="1" lang="ja-JP" altLang="en-US" sz="2400" b="1"/>
              <a:t>この内容で登録しますか？</a:t>
            </a:r>
          </a:p>
        </p:txBody>
      </p:sp>
      <p:pic>
        <p:nvPicPr>
          <p:cNvPr id="47" name="グラフィックス 46" descr="ユーザー">
            <a:extLst>
              <a:ext uri="{FF2B5EF4-FFF2-40B4-BE49-F238E27FC236}">
                <a16:creationId xmlns:a16="http://schemas.microsoft.com/office/drawing/2014/main" id="{8776C71E-82C6-0548-B852-1506B99D9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7248" y="2347829"/>
            <a:ext cx="2006708" cy="2006708"/>
          </a:xfrm>
          <a:prstGeom prst="rect">
            <a:avLst/>
          </a:prstGeom>
        </p:spPr>
      </p:pic>
      <p:sp>
        <p:nvSpPr>
          <p:cNvPr id="54" name="テキスト ボックス 53">
            <a:extLst>
              <a:ext uri="{FF2B5EF4-FFF2-40B4-BE49-F238E27FC236}">
                <a16:creationId xmlns:a16="http://schemas.microsoft.com/office/drawing/2014/main" id="{D4E2948A-BB99-9748-8AA9-6DAD66DA36E9}"/>
              </a:ext>
            </a:extLst>
          </p:cNvPr>
          <p:cNvSpPr txBox="1"/>
          <p:nvPr/>
        </p:nvSpPr>
        <p:spPr>
          <a:xfrm>
            <a:off x="5582336" y="2516462"/>
            <a:ext cx="3480047" cy="2308324"/>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a:t>
            </a:r>
            <a:endParaRPr kumimoji="1" lang="en-US" altLang="ja-JP"/>
          </a:p>
          <a:p>
            <a:endParaRPr kumimoji="1" lang="en-US" altLang="ja-JP"/>
          </a:p>
          <a:p>
            <a:r>
              <a:rPr kumimoji="1" lang="ja-JP" altLang="en-US"/>
              <a:t>価値観	</a:t>
            </a:r>
          </a:p>
        </p:txBody>
      </p:sp>
      <p:grpSp>
        <p:nvGrpSpPr>
          <p:cNvPr id="55" name="グループ化 54">
            <a:extLst>
              <a:ext uri="{FF2B5EF4-FFF2-40B4-BE49-F238E27FC236}">
                <a16:creationId xmlns:a16="http://schemas.microsoft.com/office/drawing/2014/main" id="{ED713337-D8FE-AD4A-AECE-CE3A85731DCD}"/>
              </a:ext>
            </a:extLst>
          </p:cNvPr>
          <p:cNvGrpSpPr/>
          <p:nvPr/>
        </p:nvGrpSpPr>
        <p:grpSpPr>
          <a:xfrm>
            <a:off x="3672519" y="5491327"/>
            <a:ext cx="5933523" cy="892511"/>
            <a:chOff x="2989939" y="5481774"/>
            <a:chExt cx="5933523" cy="892511"/>
          </a:xfrm>
        </p:grpSpPr>
        <p:sp>
          <p:nvSpPr>
            <p:cNvPr id="56" name="四角形: 角を丸くする 41">
              <a:hlinkClick r:id="rId5" action="ppaction://hlinksldjump"/>
              <a:extLst>
                <a:ext uri="{FF2B5EF4-FFF2-40B4-BE49-F238E27FC236}">
                  <a16:creationId xmlns:a16="http://schemas.microsoft.com/office/drawing/2014/main" id="{F78A26C4-3085-CA49-A34B-C0A588500DC6}"/>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57" name="四角形: 角を丸くする 42">
              <a:hlinkClick r:id="rId6" action="ppaction://hlinksldjump"/>
              <a:extLst>
                <a:ext uri="{FF2B5EF4-FFF2-40B4-BE49-F238E27FC236}">
                  <a16:creationId xmlns:a16="http://schemas.microsoft.com/office/drawing/2014/main" id="{7B190270-D4E4-6A45-99E2-A57C16736FDA}"/>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2" name="タイトル 1">
            <a:extLst>
              <a:ext uri="{FF2B5EF4-FFF2-40B4-BE49-F238E27FC236}">
                <a16:creationId xmlns:a16="http://schemas.microsoft.com/office/drawing/2014/main" id="{D6A46734-62BC-6848-A43E-C190957B38A3}"/>
              </a:ext>
            </a:extLst>
          </p:cNvPr>
          <p:cNvSpPr>
            <a:spLocks noGrp="1"/>
          </p:cNvSpPr>
          <p:nvPr>
            <p:ph type="title"/>
          </p:nvPr>
        </p:nvSpPr>
        <p:spPr/>
        <p:txBody>
          <a:bodyPr>
            <a:normAutofit fontScale="90000"/>
          </a:bodyPr>
          <a:lstStyle/>
          <a:p>
            <a:r>
              <a:rPr kumimoji="1" lang="ja-JP" altLang="en-US"/>
              <a:t>アカウント登録確認画面</a:t>
            </a:r>
          </a:p>
        </p:txBody>
      </p:sp>
      <p:grpSp>
        <p:nvGrpSpPr>
          <p:cNvPr id="21" name="グループ化 20">
            <a:extLst>
              <a:ext uri="{FF2B5EF4-FFF2-40B4-BE49-F238E27FC236}">
                <a16:creationId xmlns:a16="http://schemas.microsoft.com/office/drawing/2014/main" id="{DC6785D2-FA6C-4A40-889B-A48F89BE64B3}"/>
              </a:ext>
            </a:extLst>
          </p:cNvPr>
          <p:cNvGrpSpPr/>
          <p:nvPr/>
        </p:nvGrpSpPr>
        <p:grpSpPr>
          <a:xfrm>
            <a:off x="600722" y="411127"/>
            <a:ext cx="10990555" cy="1440667"/>
            <a:chOff x="-577185" y="212908"/>
            <a:chExt cx="7805474" cy="1688893"/>
          </a:xfrm>
        </p:grpSpPr>
        <p:pic>
          <p:nvPicPr>
            <p:cNvPr id="22" name="グラフィックス 21" descr="自宅">
              <a:hlinkClick r:id="rId7" action="ppaction://hlinksldjump"/>
              <a:extLst>
                <a:ext uri="{FF2B5EF4-FFF2-40B4-BE49-F238E27FC236}">
                  <a16:creationId xmlns:a16="http://schemas.microsoft.com/office/drawing/2014/main" id="{59BBD6E8-7CBA-3543-AAD2-0D04C9454364}"/>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3" name="グラフィックス 22" descr="ユーザー">
              <a:extLst>
                <a:ext uri="{FF2B5EF4-FFF2-40B4-BE49-F238E27FC236}">
                  <a16:creationId xmlns:a16="http://schemas.microsoft.com/office/drawing/2014/main" id="{73C8D1AF-0AF8-774E-901F-B6C09E479E01}"/>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4" name="グラフィックス 23" descr="封筒">
              <a:extLst>
                <a:ext uri="{FF2B5EF4-FFF2-40B4-BE49-F238E27FC236}">
                  <a16:creationId xmlns:a16="http://schemas.microsoft.com/office/drawing/2014/main" id="{4C9B20BC-8A9C-F848-BAAC-ED6888047874}"/>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5" name="グラフィックス 24" descr="鉛筆">
              <a:hlinkClick r:id="rId14" action="ppaction://hlinksldjump"/>
              <a:extLst>
                <a:ext uri="{FF2B5EF4-FFF2-40B4-BE49-F238E27FC236}">
                  <a16:creationId xmlns:a16="http://schemas.microsoft.com/office/drawing/2014/main" id="{FDA2DF92-C507-E649-A7C4-1C4F99CF8121}"/>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6" name="グラフィックス 25" descr="共有">
              <a:hlinkClick r:id="rId17" action="ppaction://hlinksldjump"/>
              <a:extLst>
                <a:ext uri="{FF2B5EF4-FFF2-40B4-BE49-F238E27FC236}">
                  <a16:creationId xmlns:a16="http://schemas.microsoft.com/office/drawing/2014/main" id="{6BBB7685-2592-704E-8193-E0913FD45F28}"/>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93B8822E-F26B-4945-AB72-B5498AFBF9C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8D67670C-3AB0-BF4B-B103-4997EE6863E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9" name="テキスト ボックス 28">
              <a:extLst>
                <a:ext uri="{FF2B5EF4-FFF2-40B4-BE49-F238E27FC236}">
                  <a16:creationId xmlns:a16="http://schemas.microsoft.com/office/drawing/2014/main" id="{547B808A-C9AB-F74E-BCB6-EA95D9214CB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1CE398C5-3095-6F44-97E4-3E4D51C6A820}"/>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1" name="テキスト ボックス 30">
              <a:extLst>
                <a:ext uri="{FF2B5EF4-FFF2-40B4-BE49-F238E27FC236}">
                  <a16:creationId xmlns:a16="http://schemas.microsoft.com/office/drawing/2014/main" id="{26E54644-4496-2844-B03F-070EE79CC169}"/>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4" name="テキスト ボックス 33">
            <a:extLst>
              <a:ext uri="{FF2B5EF4-FFF2-40B4-BE49-F238E27FC236}">
                <a16:creationId xmlns:a16="http://schemas.microsoft.com/office/drawing/2014/main" id="{107D380C-EC35-7F46-8B88-BF5D95DD8277}"/>
              </a:ext>
            </a:extLst>
          </p:cNvPr>
          <p:cNvSpPr txBox="1"/>
          <p:nvPr/>
        </p:nvSpPr>
        <p:spPr>
          <a:xfrm>
            <a:off x="3785109" y="4411952"/>
            <a:ext cx="1420972" cy="276999"/>
          </a:xfrm>
          <a:prstGeom prst="rect">
            <a:avLst/>
          </a:prstGeom>
          <a:noFill/>
        </p:spPr>
        <p:txBody>
          <a:bodyPr wrap="square" rtlCol="0">
            <a:spAutoFit/>
          </a:bodyPr>
          <a:lstStyle/>
          <a:p>
            <a:r>
              <a:rPr kumimoji="1" lang="ja-JP" altLang="en-US" sz="1200"/>
              <a:t>内定なし</a:t>
            </a:r>
          </a:p>
        </p:txBody>
      </p:sp>
    </p:spTree>
    <p:extLst>
      <p:ext uri="{BB962C8B-B14F-4D97-AF65-F5344CB8AC3E}">
        <p14:creationId xmlns:p14="http://schemas.microsoft.com/office/powerpoint/2010/main" val="3275537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アカウント登録</a:t>
            </a:r>
          </a:p>
        </p:txBody>
      </p:sp>
      <p:sp>
        <p:nvSpPr>
          <p:cNvPr id="38" name="テキスト ボックス 37">
            <a:extLst>
              <a:ext uri="{FF2B5EF4-FFF2-40B4-BE49-F238E27FC236}">
                <a16:creationId xmlns:a16="http://schemas.microsoft.com/office/drawing/2014/main" id="{306D0211-E6AE-8E4B-9265-1B35F1FFAEF7}"/>
              </a:ext>
            </a:extLst>
          </p:cNvPr>
          <p:cNvSpPr txBox="1"/>
          <p:nvPr/>
        </p:nvSpPr>
        <p:spPr>
          <a:xfrm>
            <a:off x="3297248" y="4863984"/>
            <a:ext cx="6684067" cy="461665"/>
          </a:xfrm>
          <a:prstGeom prst="rect">
            <a:avLst/>
          </a:prstGeom>
          <a:solidFill>
            <a:schemeClr val="bg1"/>
          </a:solidFill>
        </p:spPr>
        <p:txBody>
          <a:bodyPr wrap="square" rtlCol="0">
            <a:spAutoFit/>
          </a:bodyPr>
          <a:lstStyle/>
          <a:p>
            <a:pPr algn="ctr"/>
            <a:r>
              <a:rPr kumimoji="1" lang="ja-JP" altLang="en-US" sz="2400" b="1"/>
              <a:t>アカウント登録が完了しました</a:t>
            </a:r>
          </a:p>
        </p:txBody>
      </p:sp>
      <p:pic>
        <p:nvPicPr>
          <p:cNvPr id="47" name="グラフィックス 46" descr="ユーザー">
            <a:extLst>
              <a:ext uri="{FF2B5EF4-FFF2-40B4-BE49-F238E27FC236}">
                <a16:creationId xmlns:a16="http://schemas.microsoft.com/office/drawing/2014/main" id="{8776C71E-82C6-0548-B852-1506B99D9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7248" y="2347829"/>
            <a:ext cx="2006708" cy="2006708"/>
          </a:xfrm>
          <a:prstGeom prst="rect">
            <a:avLst/>
          </a:prstGeom>
        </p:spPr>
      </p:pic>
      <p:sp>
        <p:nvSpPr>
          <p:cNvPr id="54" name="テキスト ボックス 53">
            <a:extLst>
              <a:ext uri="{FF2B5EF4-FFF2-40B4-BE49-F238E27FC236}">
                <a16:creationId xmlns:a16="http://schemas.microsoft.com/office/drawing/2014/main" id="{D4E2948A-BB99-9748-8AA9-6DAD66DA36E9}"/>
              </a:ext>
            </a:extLst>
          </p:cNvPr>
          <p:cNvSpPr txBox="1"/>
          <p:nvPr/>
        </p:nvSpPr>
        <p:spPr>
          <a:xfrm>
            <a:off x="5582336" y="2516462"/>
            <a:ext cx="3480047" cy="2308324"/>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a:t>
            </a:r>
            <a:endParaRPr kumimoji="1" lang="en-US" altLang="ja-JP"/>
          </a:p>
          <a:p>
            <a:endParaRPr kumimoji="1" lang="en-US" altLang="ja-JP"/>
          </a:p>
          <a:p>
            <a:r>
              <a:rPr kumimoji="1" lang="ja-JP" altLang="en-US"/>
              <a:t>価値観	</a:t>
            </a:r>
          </a:p>
        </p:txBody>
      </p:sp>
      <p:sp>
        <p:nvSpPr>
          <p:cNvPr id="20" name="四角形: 角を丸くする 19">
            <a:hlinkClick r:id="rId5" action="ppaction://hlinksldjump"/>
            <a:extLst>
              <a:ext uri="{FF2B5EF4-FFF2-40B4-BE49-F238E27FC236}">
                <a16:creationId xmlns:a16="http://schemas.microsoft.com/office/drawing/2014/main" id="{4D115B95-86C1-2E44-A100-68E827592149}"/>
              </a:ext>
            </a:extLst>
          </p:cNvPr>
          <p:cNvSpPr/>
          <p:nvPr/>
        </p:nvSpPr>
        <p:spPr>
          <a:xfrm>
            <a:off x="4903948" y="5565066"/>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2" name="タイトル 1">
            <a:extLst>
              <a:ext uri="{FF2B5EF4-FFF2-40B4-BE49-F238E27FC236}">
                <a16:creationId xmlns:a16="http://schemas.microsoft.com/office/drawing/2014/main" id="{C82F60C8-F78A-BD46-9E98-19D6EDADA649}"/>
              </a:ext>
            </a:extLst>
          </p:cNvPr>
          <p:cNvSpPr>
            <a:spLocks noGrp="1"/>
          </p:cNvSpPr>
          <p:nvPr>
            <p:ph type="title"/>
          </p:nvPr>
        </p:nvSpPr>
        <p:spPr/>
        <p:txBody>
          <a:bodyPr>
            <a:normAutofit fontScale="90000"/>
          </a:bodyPr>
          <a:lstStyle/>
          <a:p>
            <a:r>
              <a:rPr kumimoji="1" lang="ja-JP" altLang="en-US"/>
              <a:t>アカウント登録完了画面</a:t>
            </a:r>
          </a:p>
        </p:txBody>
      </p:sp>
      <p:grpSp>
        <p:nvGrpSpPr>
          <p:cNvPr id="19" name="グループ化 18">
            <a:extLst>
              <a:ext uri="{FF2B5EF4-FFF2-40B4-BE49-F238E27FC236}">
                <a16:creationId xmlns:a16="http://schemas.microsoft.com/office/drawing/2014/main" id="{A859F4D8-587C-8C40-8AF9-109B393E824C}"/>
              </a:ext>
            </a:extLst>
          </p:cNvPr>
          <p:cNvGrpSpPr/>
          <p:nvPr/>
        </p:nvGrpSpPr>
        <p:grpSpPr>
          <a:xfrm>
            <a:off x="600722" y="587892"/>
            <a:ext cx="10990555" cy="1440667"/>
            <a:chOff x="-577185" y="212908"/>
            <a:chExt cx="7805474" cy="1688893"/>
          </a:xfrm>
        </p:grpSpPr>
        <p:pic>
          <p:nvPicPr>
            <p:cNvPr id="29" name="グラフィックス 28" descr="自宅">
              <a:hlinkClick r:id="rId5" action="ppaction://hlinksldjump"/>
              <a:extLst>
                <a:ext uri="{FF2B5EF4-FFF2-40B4-BE49-F238E27FC236}">
                  <a16:creationId xmlns:a16="http://schemas.microsoft.com/office/drawing/2014/main" id="{F77B10EE-067B-AB4E-8D86-692081A95F97}"/>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32" name="グラフィックス 31" descr="ユーザー">
              <a:extLst>
                <a:ext uri="{FF2B5EF4-FFF2-40B4-BE49-F238E27FC236}">
                  <a16:creationId xmlns:a16="http://schemas.microsoft.com/office/drawing/2014/main" id="{921E191B-85F7-AD4F-BE5E-F90D70F0418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33" name="グラフィックス 32" descr="封筒">
              <a:extLst>
                <a:ext uri="{FF2B5EF4-FFF2-40B4-BE49-F238E27FC236}">
                  <a16:creationId xmlns:a16="http://schemas.microsoft.com/office/drawing/2014/main" id="{A805A05D-5445-CE46-A0FE-AEC20845BE2D}"/>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34" name="グラフィックス 33" descr="鉛筆">
              <a:hlinkClick r:id="rId12" action="ppaction://hlinksldjump"/>
              <a:extLst>
                <a:ext uri="{FF2B5EF4-FFF2-40B4-BE49-F238E27FC236}">
                  <a16:creationId xmlns:a16="http://schemas.microsoft.com/office/drawing/2014/main" id="{F82B6025-01F3-1847-BF55-AC4249AB18C9}"/>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35" name="グラフィックス 34" descr="共有">
              <a:hlinkClick r:id="rId15" action="ppaction://hlinksldjump"/>
              <a:extLst>
                <a:ext uri="{FF2B5EF4-FFF2-40B4-BE49-F238E27FC236}">
                  <a16:creationId xmlns:a16="http://schemas.microsoft.com/office/drawing/2014/main" id="{449BC1B8-69B1-E744-9709-5AE67AFB20A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813532ED-DF2E-B145-8933-E0629DCE89F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7" name="テキスト ボックス 36">
              <a:extLst>
                <a:ext uri="{FF2B5EF4-FFF2-40B4-BE49-F238E27FC236}">
                  <a16:creationId xmlns:a16="http://schemas.microsoft.com/office/drawing/2014/main" id="{D3A2DDA4-6FB9-CA43-A34C-76229E27A6E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9" name="テキスト ボックス 38">
              <a:extLst>
                <a:ext uri="{FF2B5EF4-FFF2-40B4-BE49-F238E27FC236}">
                  <a16:creationId xmlns:a16="http://schemas.microsoft.com/office/drawing/2014/main" id="{0D736281-12CA-744B-BB49-FEEA7E1A278F}"/>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40" name="テキスト ボックス 39">
              <a:extLst>
                <a:ext uri="{FF2B5EF4-FFF2-40B4-BE49-F238E27FC236}">
                  <a16:creationId xmlns:a16="http://schemas.microsoft.com/office/drawing/2014/main" id="{9B27D3FB-089F-3540-A168-AC6411E6C4BF}"/>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1" name="テキスト ボックス 40">
              <a:extLst>
                <a:ext uri="{FF2B5EF4-FFF2-40B4-BE49-F238E27FC236}">
                  <a16:creationId xmlns:a16="http://schemas.microsoft.com/office/drawing/2014/main" id="{E2DE7148-BFFC-F44F-9FF0-2C77D72636F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23" name="テキスト ボックス 22">
            <a:extLst>
              <a:ext uri="{FF2B5EF4-FFF2-40B4-BE49-F238E27FC236}">
                <a16:creationId xmlns:a16="http://schemas.microsoft.com/office/drawing/2014/main" id="{9117E8BD-9908-A646-B59D-030B13EF6223}"/>
              </a:ext>
            </a:extLst>
          </p:cNvPr>
          <p:cNvSpPr txBox="1"/>
          <p:nvPr/>
        </p:nvSpPr>
        <p:spPr>
          <a:xfrm>
            <a:off x="3691708" y="4287905"/>
            <a:ext cx="1420972" cy="276999"/>
          </a:xfrm>
          <a:prstGeom prst="rect">
            <a:avLst/>
          </a:prstGeom>
          <a:noFill/>
        </p:spPr>
        <p:txBody>
          <a:bodyPr wrap="square" rtlCol="0">
            <a:spAutoFit/>
          </a:bodyPr>
          <a:lstStyle/>
          <a:p>
            <a:r>
              <a:rPr kumimoji="1" lang="ja-JP" altLang="en-US" sz="1200"/>
              <a:t>内定なし</a:t>
            </a:r>
          </a:p>
        </p:txBody>
      </p:sp>
    </p:spTree>
    <p:extLst>
      <p:ext uri="{BB962C8B-B14F-4D97-AF65-F5344CB8AC3E}">
        <p14:creationId xmlns:p14="http://schemas.microsoft.com/office/powerpoint/2010/main" val="1372532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5506FC16-E5F9-0441-BF28-AA1632BB0B27}"/>
              </a:ext>
            </a:extLst>
          </p:cNvPr>
          <p:cNvSpPr txBox="1"/>
          <p:nvPr/>
        </p:nvSpPr>
        <p:spPr>
          <a:xfrm>
            <a:off x="0" y="1243198"/>
            <a:ext cx="5393656" cy="707886"/>
          </a:xfrm>
          <a:prstGeom prst="rect">
            <a:avLst/>
          </a:prstGeom>
          <a:noFill/>
        </p:spPr>
        <p:txBody>
          <a:bodyPr wrap="square" rtlCol="0">
            <a:spAutoFit/>
          </a:bodyPr>
          <a:lstStyle/>
          <a:p>
            <a:pPr algn="ctr"/>
            <a:r>
              <a:rPr kumimoji="1" lang="ja-JP" altLang="en-US" sz="4000"/>
              <a:t>ユーザー情報編集</a:t>
            </a:r>
          </a:p>
        </p:txBody>
      </p:sp>
      <p:sp>
        <p:nvSpPr>
          <p:cNvPr id="17" name="角丸四角形 16">
            <a:extLst>
              <a:ext uri="{FF2B5EF4-FFF2-40B4-BE49-F238E27FC236}">
                <a16:creationId xmlns:a16="http://schemas.microsoft.com/office/drawing/2014/main" id="{36154C33-841E-784B-967A-4B828B043B7E}"/>
              </a:ext>
            </a:extLst>
          </p:cNvPr>
          <p:cNvSpPr/>
          <p:nvPr/>
        </p:nvSpPr>
        <p:spPr>
          <a:xfrm>
            <a:off x="2059167" y="3290414"/>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18" name="角丸四角形 17">
            <a:extLst>
              <a:ext uri="{FF2B5EF4-FFF2-40B4-BE49-F238E27FC236}">
                <a16:creationId xmlns:a16="http://schemas.microsoft.com/office/drawing/2014/main" id="{19E2265D-F3C1-2443-A46C-5BD69EDD7CB7}"/>
              </a:ext>
            </a:extLst>
          </p:cNvPr>
          <p:cNvSpPr/>
          <p:nvPr/>
        </p:nvSpPr>
        <p:spPr>
          <a:xfrm>
            <a:off x="2059168" y="408585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19" name="角丸四角形 18">
            <a:extLst>
              <a:ext uri="{FF2B5EF4-FFF2-40B4-BE49-F238E27FC236}">
                <a16:creationId xmlns:a16="http://schemas.microsoft.com/office/drawing/2014/main" id="{FA80FC71-1FA6-7543-AFCB-A30B56DA978B}"/>
              </a:ext>
            </a:extLst>
          </p:cNvPr>
          <p:cNvSpPr/>
          <p:nvPr/>
        </p:nvSpPr>
        <p:spPr>
          <a:xfrm>
            <a:off x="2059167" y="490128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確認のためパスワードをもう一度入力してください</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8135116" y="5890595"/>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a:t>
            </a:r>
            <a:r>
              <a:rPr lang="ja-JP" altLang="en-US"/>
              <a:t>情報編集</a:t>
            </a:r>
            <a:endParaRPr kumimoji="1" lang="ja-JP" altLang="en-US"/>
          </a:p>
        </p:txBody>
      </p:sp>
      <p:grpSp>
        <p:nvGrpSpPr>
          <p:cNvPr id="22" name="グループ化 21">
            <a:extLst>
              <a:ext uri="{FF2B5EF4-FFF2-40B4-BE49-F238E27FC236}">
                <a16:creationId xmlns:a16="http://schemas.microsoft.com/office/drawing/2014/main" id="{EE623CD4-C2FB-481B-A558-21775FD1190D}"/>
              </a:ext>
            </a:extLst>
          </p:cNvPr>
          <p:cNvGrpSpPr/>
          <p:nvPr/>
        </p:nvGrpSpPr>
        <p:grpSpPr>
          <a:xfrm>
            <a:off x="600722" y="230362"/>
            <a:ext cx="10990555" cy="1440667"/>
            <a:chOff x="-577185" y="212908"/>
            <a:chExt cx="7805474" cy="1688893"/>
          </a:xfrm>
        </p:grpSpPr>
        <p:pic>
          <p:nvPicPr>
            <p:cNvPr id="23" name="グラフィックス 22" descr="自宅">
              <a:hlinkClick r:id="rId4" action="ppaction://hlinksldjump"/>
              <a:extLst>
                <a:ext uri="{FF2B5EF4-FFF2-40B4-BE49-F238E27FC236}">
                  <a16:creationId xmlns:a16="http://schemas.microsoft.com/office/drawing/2014/main" id="{8B198E86-D8C4-4277-BB2C-F653B78B5E10}"/>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4" name="グラフィックス 23" descr="ユーザー">
              <a:hlinkClick r:id="rId7" action="ppaction://hlinksldjump"/>
              <a:extLst>
                <a:ext uri="{FF2B5EF4-FFF2-40B4-BE49-F238E27FC236}">
                  <a16:creationId xmlns:a16="http://schemas.microsoft.com/office/drawing/2014/main" id="{45112920-6BCB-4AEB-BFFA-0885FF126F89}"/>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5" name="グラフィックス 24" descr="封筒">
              <a:hlinkClick r:id="rId10" action="ppaction://hlinksldjump"/>
              <a:extLst>
                <a:ext uri="{FF2B5EF4-FFF2-40B4-BE49-F238E27FC236}">
                  <a16:creationId xmlns:a16="http://schemas.microsoft.com/office/drawing/2014/main" id="{2D7C3F3F-CFB1-4E8B-9916-82AC43640507}"/>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6" name="グラフィックス 25" descr="鉛筆">
              <a:hlinkClick r:id="rId13" action="ppaction://hlinksldjump"/>
              <a:extLst>
                <a:ext uri="{FF2B5EF4-FFF2-40B4-BE49-F238E27FC236}">
                  <a16:creationId xmlns:a16="http://schemas.microsoft.com/office/drawing/2014/main" id="{D2261C0E-BF91-44B7-8ED1-33CD55B51DA4}"/>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7" name="グラフィックス 26" descr="共有">
              <a:hlinkClick r:id="rId16" action="ppaction://hlinksldjump"/>
              <a:extLst>
                <a:ext uri="{FF2B5EF4-FFF2-40B4-BE49-F238E27FC236}">
                  <a16:creationId xmlns:a16="http://schemas.microsoft.com/office/drawing/2014/main" id="{013A180C-7CBE-4F64-9404-E676B2EDD567}"/>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DE47FEFB-3104-4EE1-BA81-723758936AF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51C58AC9-C071-45B9-BEC8-0CCB436D349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0" name="テキスト ボックス 29">
              <a:extLst>
                <a:ext uri="{FF2B5EF4-FFF2-40B4-BE49-F238E27FC236}">
                  <a16:creationId xmlns:a16="http://schemas.microsoft.com/office/drawing/2014/main" id="{1F5E4F1D-397B-4451-A78A-F8254D36EF6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1" name="テキスト ボックス 30">
              <a:extLst>
                <a:ext uri="{FF2B5EF4-FFF2-40B4-BE49-F238E27FC236}">
                  <a16:creationId xmlns:a16="http://schemas.microsoft.com/office/drawing/2014/main" id="{64FF65EF-40FD-4A57-BFCB-E53B2E65E56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solidFill>
                    <a:srgbClr val="FF0000"/>
                  </a:solidFill>
                </a:rPr>
                <a:t>Edit </a:t>
              </a:r>
            </a:p>
            <a:p>
              <a:pPr algn="ctr"/>
              <a:r>
                <a:rPr kumimoji="1" lang="en-US" altLang="ja-JP">
                  <a:solidFill>
                    <a:srgbClr val="FF0000"/>
                  </a:solidFill>
                </a:rPr>
                <a:t>User Info.</a:t>
              </a:r>
              <a:endParaRPr kumimoji="1" lang="ja-JP" altLang="en-US">
                <a:solidFill>
                  <a:srgbClr val="FF0000"/>
                </a:solidFill>
              </a:endParaRPr>
            </a:p>
          </p:txBody>
        </p:sp>
        <p:sp>
          <p:nvSpPr>
            <p:cNvPr id="32" name="テキスト ボックス 31">
              <a:extLst>
                <a:ext uri="{FF2B5EF4-FFF2-40B4-BE49-F238E27FC236}">
                  <a16:creationId xmlns:a16="http://schemas.microsoft.com/office/drawing/2014/main" id="{BC052E9E-3666-4A97-8732-FD506E683FF7}"/>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3" name="角丸四角形 32">
            <a:extLst>
              <a:ext uri="{FF2B5EF4-FFF2-40B4-BE49-F238E27FC236}">
                <a16:creationId xmlns:a16="http://schemas.microsoft.com/office/drawing/2014/main" id="{F80199F7-F24A-C44B-AADB-6011C20FCDC0}"/>
              </a:ext>
            </a:extLst>
          </p:cNvPr>
          <p:cNvSpPr/>
          <p:nvPr/>
        </p:nvSpPr>
        <p:spPr>
          <a:xfrm>
            <a:off x="2059166" y="2458570"/>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氏名</a:t>
            </a:r>
            <a:r>
              <a:rPr kumimoji="1" lang="en-US" altLang="ja-JP" dirty="0">
                <a:solidFill>
                  <a:sysClr val="windowText" lastClr="000000"/>
                </a:solidFill>
              </a:rPr>
              <a:t>(</a:t>
            </a:r>
            <a:r>
              <a:rPr kumimoji="1" lang="ja-JP" altLang="en-US">
                <a:solidFill>
                  <a:sysClr val="windowText" lastClr="000000"/>
                </a:solidFill>
              </a:rPr>
              <a:t>元の情報</a:t>
            </a:r>
            <a:r>
              <a:rPr kumimoji="1" lang="en-US" altLang="ja-JP" dirty="0">
                <a:solidFill>
                  <a:sysClr val="windowText" lastClr="000000"/>
                </a:solidFill>
              </a:rPr>
              <a:t>)</a:t>
            </a:r>
            <a:endParaRPr kumimoji="1" lang="ja-JP" altLang="en-US">
              <a:solidFill>
                <a:sysClr val="windowText" lastClr="000000"/>
              </a:solidFill>
            </a:endParaRPr>
          </a:p>
        </p:txBody>
      </p:sp>
    </p:spTree>
    <p:extLst>
      <p:ext uri="{BB962C8B-B14F-4D97-AF65-F5344CB8AC3E}">
        <p14:creationId xmlns:p14="http://schemas.microsoft.com/office/powerpoint/2010/main" val="2940121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自己分析誘導ページ１</a:t>
            </a:r>
          </a:p>
        </p:txBody>
      </p:sp>
      <p:pic>
        <p:nvPicPr>
          <p:cNvPr id="4" name="コンテンツ プレースホルダー 3">
            <a:extLst>
              <a:ext uri="{FF2B5EF4-FFF2-40B4-BE49-F238E27FC236}">
                <a16:creationId xmlns:a16="http://schemas.microsoft.com/office/drawing/2014/main" id="{7F4E6A5B-220D-4745-82DE-4D2CBE89CE81}"/>
              </a:ext>
            </a:extLst>
          </p:cNvPr>
          <p:cNvPicPr>
            <a:picLocks noGrp="1" noChangeAspect="1"/>
          </p:cNvPicPr>
          <p:nvPr>
            <p:ph idx="1"/>
          </p:nvPr>
        </p:nvPicPr>
        <p:blipFill>
          <a:blip r:embed="rId2"/>
          <a:stretch>
            <a:fillRect/>
          </a:stretch>
        </p:blipFill>
        <p:spPr>
          <a:xfrm>
            <a:off x="523782" y="2313663"/>
            <a:ext cx="4351338" cy="4351338"/>
          </a:xfrm>
          <a:prstGeom prst="rect">
            <a:avLst/>
          </a:prstGeom>
        </p:spPr>
      </p:pic>
      <p:grpSp>
        <p:nvGrpSpPr>
          <p:cNvPr id="5" name="グループ化 4">
            <a:extLst>
              <a:ext uri="{FF2B5EF4-FFF2-40B4-BE49-F238E27FC236}">
                <a16:creationId xmlns:a16="http://schemas.microsoft.com/office/drawing/2014/main" id="{16A51D74-8A1E-6542-9819-0C1EE307AF2E}"/>
              </a:ext>
            </a:extLst>
          </p:cNvPr>
          <p:cNvGrpSpPr/>
          <p:nvPr/>
        </p:nvGrpSpPr>
        <p:grpSpPr>
          <a:xfrm>
            <a:off x="600722" y="650825"/>
            <a:ext cx="10990555" cy="1440667"/>
            <a:chOff x="-577185" y="212908"/>
            <a:chExt cx="7805474" cy="1688893"/>
          </a:xfrm>
        </p:grpSpPr>
        <p:pic>
          <p:nvPicPr>
            <p:cNvPr id="6" name="グラフィックス 5" descr="自宅">
              <a:hlinkClick r:id="rId3"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9" name="グラフィックス 8" descr="鉛筆">
              <a:hlinkClick r:id="rId10"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10" name="グラフィックス 9" descr="共有">
              <a:hlinkClick r:id="rId13"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6" name="テキスト ボックス 15">
            <a:extLst>
              <a:ext uri="{FF2B5EF4-FFF2-40B4-BE49-F238E27FC236}">
                <a16:creationId xmlns:a16="http://schemas.microsoft.com/office/drawing/2014/main" id="{06191A85-9B58-CB47-95C1-DCB16597AC60}"/>
              </a:ext>
            </a:extLst>
          </p:cNvPr>
          <p:cNvSpPr txBox="1"/>
          <p:nvPr/>
        </p:nvSpPr>
        <p:spPr>
          <a:xfrm>
            <a:off x="5854348" y="2989385"/>
            <a:ext cx="4852611" cy="523220"/>
          </a:xfrm>
          <a:prstGeom prst="rect">
            <a:avLst/>
          </a:prstGeom>
          <a:noFill/>
        </p:spPr>
        <p:txBody>
          <a:bodyPr wrap="none" rtlCol="0">
            <a:spAutoFit/>
          </a:bodyPr>
          <a:lstStyle/>
          <a:p>
            <a:pPr algn="ctr"/>
            <a:r>
              <a:rPr kumimoji="1" lang="ja-JP" altLang="en-US" sz="2800" b="1"/>
              <a:t>モチベーショングラフの作成</a:t>
            </a:r>
          </a:p>
        </p:txBody>
      </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5206081" y="3750668"/>
            <a:ext cx="6647974" cy="1477328"/>
          </a:xfrm>
          <a:prstGeom prst="rect">
            <a:avLst/>
          </a:prstGeom>
          <a:noFill/>
        </p:spPr>
        <p:txBody>
          <a:bodyPr wrap="none" rtlCol="0">
            <a:spAutoFit/>
          </a:bodyPr>
          <a:lstStyle/>
          <a:p>
            <a:pPr algn="ctr"/>
            <a:r>
              <a:rPr kumimoji="1" lang="ja-JP" altLang="en-US"/>
              <a:t>手元に紙とペンを用意してください。</a:t>
            </a:r>
            <a:endParaRPr kumimoji="1" lang="en-US" altLang="ja-JP"/>
          </a:p>
          <a:p>
            <a:pPr algn="ctr"/>
            <a:endParaRPr kumimoji="1" lang="en-US" altLang="ja-JP"/>
          </a:p>
          <a:p>
            <a:pPr algn="ctr"/>
            <a:endParaRPr kumimoji="1" lang="en-US" altLang="ja-JP"/>
          </a:p>
          <a:p>
            <a:pPr algn="ctr"/>
            <a:r>
              <a:rPr kumimoji="1" lang="ja-JP" altLang="en-US"/>
              <a:t>出生から現在を振り返り</a:t>
            </a:r>
            <a:endParaRPr kumimoji="1" lang="en-US" altLang="ja-JP"/>
          </a:p>
          <a:p>
            <a:pPr algn="ctr"/>
            <a:r>
              <a:rPr kumimoji="1" lang="ja-JP" altLang="en-US"/>
              <a:t>どんなときに喜び、どんなときに悲しんだのか考えてみよう。</a:t>
            </a:r>
            <a:endParaRPr kumimoji="1" lang="en-US" altLang="ja-JP"/>
          </a:p>
        </p:txBody>
      </p:sp>
      <p:sp>
        <p:nvSpPr>
          <p:cNvPr id="18" name="角丸四角形 17">
            <a:hlinkClick r:id="rId16" action="ppaction://hlinksldjump"/>
            <a:extLst>
              <a:ext uri="{FF2B5EF4-FFF2-40B4-BE49-F238E27FC236}">
                <a16:creationId xmlns:a16="http://schemas.microsoft.com/office/drawing/2014/main" id="{EC6C947D-2CC1-8149-802F-9ED0B72F0943}"/>
              </a:ext>
            </a:extLst>
          </p:cNvPr>
          <p:cNvSpPr/>
          <p:nvPr/>
        </p:nvSpPr>
        <p:spPr>
          <a:xfrm>
            <a:off x="9614370" y="5710944"/>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次へ</a:t>
            </a:r>
          </a:p>
        </p:txBody>
      </p:sp>
    </p:spTree>
    <p:extLst>
      <p:ext uri="{BB962C8B-B14F-4D97-AF65-F5344CB8AC3E}">
        <p14:creationId xmlns:p14="http://schemas.microsoft.com/office/powerpoint/2010/main" val="1103826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a:t>
            </a:r>
            <a:r>
              <a:rPr kumimoji="1" lang="en-US" altLang="ja-JP"/>
              <a:t>2</a:t>
            </a:r>
            <a:endParaRPr kumimoji="1" lang="ja-JP" altLang="en-US"/>
          </a:p>
        </p:txBody>
      </p:sp>
      <p:grpSp>
        <p:nvGrpSpPr>
          <p:cNvPr id="5" name="グループ化 4">
            <a:extLst>
              <a:ext uri="{FF2B5EF4-FFF2-40B4-BE49-F238E27FC236}">
                <a16:creationId xmlns:a16="http://schemas.microsoft.com/office/drawing/2014/main" id="{16A51D74-8A1E-6542-9819-0C1EE307AF2E}"/>
              </a:ext>
            </a:extLst>
          </p:cNvPr>
          <p:cNvGrpSpPr/>
          <p:nvPr/>
        </p:nvGrpSpPr>
        <p:grpSpPr>
          <a:xfrm>
            <a:off x="600722" y="650825"/>
            <a:ext cx="10990555" cy="1440667"/>
            <a:chOff x="-577185" y="212908"/>
            <a:chExt cx="7805474" cy="1688893"/>
          </a:xfrm>
        </p:grpSpPr>
        <p:pic>
          <p:nvPicPr>
            <p:cNvPr id="6" name="グラフィックス 5" descr="自宅">
              <a:hlinkClick r:id="rId2"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2537" y="212908"/>
              <a:ext cx="631958" cy="1055069"/>
            </a:xfrm>
            <a:prstGeom prst="rect">
              <a:avLst/>
            </a:prstGeom>
          </p:spPr>
        </p:pic>
        <p:pic>
          <p:nvPicPr>
            <p:cNvPr id="9" name="グラフィックス 8" descr="鉛筆">
              <a:hlinkClick r:id="rId9"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73420" y="258363"/>
              <a:ext cx="631958" cy="1055069"/>
            </a:xfrm>
            <a:prstGeom prst="rect">
              <a:avLst/>
            </a:prstGeom>
          </p:spPr>
        </p:pic>
        <p:pic>
          <p:nvPicPr>
            <p:cNvPr id="10" name="グラフィックス 9" descr="共有">
              <a:hlinkClick r:id="rId12"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6" name="テキスト ボックス 15">
            <a:extLst>
              <a:ext uri="{FF2B5EF4-FFF2-40B4-BE49-F238E27FC236}">
                <a16:creationId xmlns:a16="http://schemas.microsoft.com/office/drawing/2014/main" id="{06191A85-9B58-CB47-95C1-DCB16597AC60}"/>
              </a:ext>
            </a:extLst>
          </p:cNvPr>
          <p:cNvSpPr txBox="1"/>
          <p:nvPr/>
        </p:nvSpPr>
        <p:spPr>
          <a:xfrm>
            <a:off x="8031294" y="2638888"/>
            <a:ext cx="2339102" cy="523220"/>
          </a:xfrm>
          <a:prstGeom prst="rect">
            <a:avLst/>
          </a:prstGeom>
          <a:noFill/>
        </p:spPr>
        <p:txBody>
          <a:bodyPr wrap="none" rtlCol="0">
            <a:spAutoFit/>
          </a:bodyPr>
          <a:lstStyle/>
          <a:p>
            <a:pPr algn="ctr"/>
            <a:r>
              <a:rPr kumimoji="1" lang="ja-JP" altLang="en-US" sz="2800" b="1"/>
              <a:t>自分史の作成</a:t>
            </a:r>
          </a:p>
        </p:txBody>
      </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6209691" y="3182646"/>
            <a:ext cx="5982309" cy="2862322"/>
          </a:xfrm>
          <a:prstGeom prst="rect">
            <a:avLst/>
          </a:prstGeom>
          <a:noFill/>
        </p:spPr>
        <p:txBody>
          <a:bodyPr wrap="square" rtlCol="0">
            <a:spAutoFit/>
          </a:bodyPr>
          <a:lstStyle/>
          <a:p>
            <a:pPr algn="ctr"/>
            <a:r>
              <a:rPr kumimoji="1" lang="ja-JP" altLang="en-US"/>
              <a:t>手元に紙とペンを用意してください。</a:t>
            </a:r>
            <a:endParaRPr kumimoji="1" lang="en-US" altLang="ja-JP"/>
          </a:p>
          <a:p>
            <a:pPr algn="ctr"/>
            <a:endParaRPr kumimoji="1" lang="en-US" altLang="ja-JP"/>
          </a:p>
          <a:p>
            <a:pPr algn="ctr"/>
            <a:endParaRPr kumimoji="1" lang="en-US" altLang="ja-JP"/>
          </a:p>
          <a:p>
            <a:pPr algn="ctr"/>
            <a:r>
              <a:rPr kumimoji="1" lang="ja-JP" altLang="en-US"/>
              <a:t>出生から現在を振り返り</a:t>
            </a:r>
            <a:endParaRPr kumimoji="1" lang="en-US" altLang="ja-JP"/>
          </a:p>
          <a:p>
            <a:pPr algn="ctr"/>
            <a:r>
              <a:rPr kumimoji="1" lang="ja-JP" altLang="en-US"/>
              <a:t>どんな出来事があって、</a:t>
            </a:r>
            <a:endParaRPr kumimoji="1" lang="en-US" altLang="ja-JP"/>
          </a:p>
          <a:p>
            <a:pPr algn="ctr"/>
            <a:r>
              <a:rPr kumimoji="1" lang="ja-JP" altLang="en-US"/>
              <a:t>どんなことを学び感じたのか言語化しよう。</a:t>
            </a:r>
            <a:endParaRPr kumimoji="1" lang="en-US" altLang="ja-JP"/>
          </a:p>
          <a:p>
            <a:pPr algn="ctr"/>
            <a:r>
              <a:rPr kumimoji="1" lang="ja-JP" altLang="en-US"/>
              <a:t>深ぼることができれば</a:t>
            </a:r>
            <a:endParaRPr kumimoji="1" lang="en-US" altLang="ja-JP"/>
          </a:p>
          <a:p>
            <a:pPr algn="ctr"/>
            <a:r>
              <a:rPr kumimoji="1" lang="ja-JP" altLang="en-US"/>
              <a:t>自分の中で大切にしてきた価値観が見えてくるはず。</a:t>
            </a:r>
            <a:endParaRPr kumimoji="1" lang="en-US" altLang="ja-JP"/>
          </a:p>
          <a:p>
            <a:pPr algn="ctr"/>
            <a:endParaRPr kumimoji="1" lang="en-US" altLang="ja-JP"/>
          </a:p>
          <a:p>
            <a:pPr algn="ctr"/>
            <a:r>
              <a:rPr kumimoji="1" lang="ja-JP" altLang="en-US"/>
              <a:t>振り返るときはなぜそう感じたのか？を大事にしよう。</a:t>
            </a:r>
            <a:endParaRPr kumimoji="1" lang="en-US" altLang="ja-JP"/>
          </a:p>
        </p:txBody>
      </p:sp>
      <p:sp>
        <p:nvSpPr>
          <p:cNvPr id="18" name="角丸四角形 17">
            <a:hlinkClick r:id="rId15" action="ppaction://hlinksldjump"/>
            <a:extLst>
              <a:ext uri="{FF2B5EF4-FFF2-40B4-BE49-F238E27FC236}">
                <a16:creationId xmlns:a16="http://schemas.microsoft.com/office/drawing/2014/main" id="{EC6C947D-2CC1-8149-802F-9ED0B72F0943}"/>
              </a:ext>
            </a:extLst>
          </p:cNvPr>
          <p:cNvSpPr/>
          <p:nvPr/>
        </p:nvSpPr>
        <p:spPr>
          <a:xfrm>
            <a:off x="9570757" y="6068753"/>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おしまい</a:t>
            </a:r>
          </a:p>
        </p:txBody>
      </p:sp>
      <p:pic>
        <p:nvPicPr>
          <p:cNvPr id="21" name="図 20" descr="スクリーンショット が含まれている画像&#10;&#10;&#10;&#10;自動的に生成された説明">
            <a:extLst>
              <a:ext uri="{FF2B5EF4-FFF2-40B4-BE49-F238E27FC236}">
                <a16:creationId xmlns:a16="http://schemas.microsoft.com/office/drawing/2014/main" id="{ADBB00D6-70C5-CC4D-AF61-25EB16AA3D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1650" y="3904604"/>
            <a:ext cx="6032039" cy="1418406"/>
          </a:xfrm>
          <a:prstGeom prst="rect">
            <a:avLst/>
          </a:prstGeom>
        </p:spPr>
      </p:pic>
    </p:spTree>
    <p:extLst>
      <p:ext uri="{BB962C8B-B14F-4D97-AF65-F5344CB8AC3E}">
        <p14:creationId xmlns:p14="http://schemas.microsoft.com/office/powerpoint/2010/main" val="1878874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DC79A40-A74A-0944-815D-D3E5E6E89528}"/>
              </a:ext>
            </a:extLst>
          </p:cNvPr>
          <p:cNvSpPr txBox="1"/>
          <p:nvPr/>
        </p:nvSpPr>
        <p:spPr>
          <a:xfrm>
            <a:off x="404051" y="592963"/>
            <a:ext cx="4227596" cy="523220"/>
          </a:xfrm>
          <a:prstGeom prst="rect">
            <a:avLst/>
          </a:prstGeom>
          <a:noFill/>
        </p:spPr>
        <p:txBody>
          <a:bodyPr wrap="square" rtlCol="0">
            <a:spAutoFit/>
          </a:bodyPr>
          <a:lstStyle/>
          <a:p>
            <a:pPr algn="ctr"/>
            <a:r>
              <a:rPr kumimoji="1" lang="ja-JP" altLang="en-US" sz="2800"/>
              <a:t>プライバシーポリシー</a:t>
            </a:r>
          </a:p>
        </p:txBody>
      </p:sp>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9957008"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戻る</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0" y="12700"/>
            <a:ext cx="2306638" cy="295275"/>
          </a:xfr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ja-JP" altLang="en-US" sz="1600">
                <a:solidFill>
                  <a:schemeClr val="bg2">
                    <a:lumMod val="75000"/>
                  </a:schemeClr>
                </a:solidFill>
                <a:effectLst/>
              </a:rPr>
              <a:t>プライバシーポリシー</a:t>
            </a:r>
            <a:endParaRPr lang="ja-JP" altLang="ja-JP" sz="1600">
              <a:solidFill>
                <a:schemeClr val="bg2">
                  <a:lumMod val="75000"/>
                </a:schemeClr>
              </a:solidFill>
              <a:effectLst/>
            </a:endParaRPr>
          </a:p>
        </p:txBody>
      </p:sp>
      <p:sp>
        <p:nvSpPr>
          <p:cNvPr id="5" name="テキスト ボックス 4">
            <a:extLst>
              <a:ext uri="{FF2B5EF4-FFF2-40B4-BE49-F238E27FC236}">
                <a16:creationId xmlns:a16="http://schemas.microsoft.com/office/drawing/2014/main" id="{66589493-37C8-4B43-AA7D-081D414AD5BB}"/>
              </a:ext>
            </a:extLst>
          </p:cNvPr>
          <p:cNvSpPr txBox="1"/>
          <p:nvPr/>
        </p:nvSpPr>
        <p:spPr>
          <a:xfrm>
            <a:off x="1251752" y="1227758"/>
            <a:ext cx="8539839" cy="4832092"/>
          </a:xfrm>
          <a:prstGeom prst="rect">
            <a:avLst/>
          </a:prstGeom>
          <a:noFill/>
        </p:spPr>
        <p:txBody>
          <a:bodyPr wrap="square" rtlCol="0">
            <a:spAutoFit/>
          </a:bodyPr>
          <a:lstStyle/>
          <a:p>
            <a:r>
              <a:rPr kumimoji="1" lang="ja-JP" altLang="en-US" sz="1100"/>
              <a:t>当ウェブサイトは、自己分析とマッチングをあわせた新しい就活支援サイトです。</a:t>
            </a:r>
          </a:p>
          <a:p>
            <a:r>
              <a:rPr kumimoji="1" lang="ja-JP" altLang="en-US" sz="1100"/>
              <a:t>個人情報保護方針</a:t>
            </a:r>
          </a:p>
          <a:p>
            <a:r>
              <a:rPr kumimoji="1" lang="ja-JP" altLang="en-US" sz="1100"/>
              <a:t>当ウェブサイトは、以下のとおり個人情報保護方針を定め、個人情報保護の仕組みを構築し、全従業員に個人情報保護の重要性の認識と取組みを徹底させることにより、個人情報の保護を推進致します。</a:t>
            </a:r>
          </a:p>
          <a:p>
            <a:r>
              <a:rPr kumimoji="1" lang="ja-JP" altLang="en-US" sz="1100"/>
              <a:t>個人情報の管理</a:t>
            </a:r>
          </a:p>
          <a:p>
            <a:r>
              <a:rPr kumimoji="1" lang="ja-JP" altLang="en-US" sz="1100"/>
              <a:t>当ウェブサイトは、お客さまの個人情報を正確かつ最新の状態に保ち、個人情報への不正アクセス・紛失・破損・改ざん・漏洩などを防止するため、セキュリティシステムの維持・管理体制の整備・社員教育の徹底等の必要な措置を講じ、安全対策を実施し個人情報の厳重な管理を行ないます。</a:t>
            </a:r>
          </a:p>
          <a:p>
            <a:r>
              <a:rPr kumimoji="1" lang="ja-JP" altLang="en-US" sz="1100"/>
              <a:t>個人情報の利用目的</a:t>
            </a:r>
          </a:p>
          <a:p>
            <a:r>
              <a:rPr kumimoji="1" lang="ja-JP" altLang="en-US" sz="1100"/>
              <a:t>本ウェブサイトでは、お客様からのお問い合わせ時に、お名前、</a:t>
            </a:r>
            <a:r>
              <a:rPr kumimoji="1" lang="en-US" altLang="ja-JP" sz="1100"/>
              <a:t>e-mail</a:t>
            </a:r>
            <a:r>
              <a:rPr kumimoji="1" lang="ja-JP" altLang="en-US" sz="1100"/>
              <a:t>アドレス等の個人情報をご登録いただく場合がございますが、これらの個人情報はご提供いただく際の目的以外では利用いたしません。</a:t>
            </a:r>
          </a:p>
          <a:p>
            <a:r>
              <a:rPr kumimoji="1" lang="ja-JP" altLang="en-US" sz="1100"/>
              <a:t>お客さまからお預かりした個人情報は、当社からのご連絡や業務のご案内やご質問に対する回答として、電子メールや資料のご送付に利用いたします。</a:t>
            </a:r>
          </a:p>
          <a:p>
            <a:r>
              <a:rPr kumimoji="1" lang="ja-JP" altLang="en-US" sz="1100"/>
              <a:t>個人情報の第三者への開示・提供の禁止</a:t>
            </a:r>
          </a:p>
          <a:p>
            <a:r>
              <a:rPr kumimoji="1" lang="ja-JP" altLang="en-US" sz="1100"/>
              <a:t>当ウェブサイトは、お客さまよりお預かりした個人情報を適切に管理し、次のいずれかに該当する場合を除き、個人情報を第三者に開示いたしません。</a:t>
            </a:r>
          </a:p>
          <a:p>
            <a:r>
              <a:rPr kumimoji="1" lang="ja-JP" altLang="en-US" sz="1100"/>
              <a:t>・お客さまの同意がある場合</a:t>
            </a:r>
          </a:p>
          <a:p>
            <a:r>
              <a:rPr kumimoji="1" lang="ja-JP" altLang="en-US" sz="1100"/>
              <a:t>・法令に基づき開示することが必要である場合</a:t>
            </a:r>
          </a:p>
          <a:p>
            <a:r>
              <a:rPr kumimoji="1" lang="ja-JP" altLang="en-US" sz="1100"/>
              <a:t>個人情報の安全対策</a:t>
            </a:r>
          </a:p>
          <a:p>
            <a:r>
              <a:rPr kumimoji="1" lang="ja-JP" altLang="en-US" sz="1100"/>
              <a:t>当ウェブサイトは、個人情報の正確性及び安全性確保のために、セキュリティに万全の対策を講じています。</a:t>
            </a:r>
          </a:p>
          <a:p>
            <a:r>
              <a:rPr kumimoji="1" lang="ja-JP" altLang="en-US" sz="1100"/>
              <a:t>ご本人の照会</a:t>
            </a:r>
          </a:p>
          <a:p>
            <a:r>
              <a:rPr kumimoji="1" lang="ja-JP" altLang="en-US" sz="1100"/>
              <a:t>お客さまがご本人の個人情報の照会・修正・削除などをご希望される場合には、ご本人であることを確認の上、対応させていただきます。</a:t>
            </a:r>
          </a:p>
          <a:p>
            <a:r>
              <a:rPr kumimoji="1" lang="ja-JP" altLang="en-US" sz="1100"/>
              <a:t>法令、規範の遵守と見直し</a:t>
            </a:r>
          </a:p>
          <a:p>
            <a:r>
              <a:rPr kumimoji="1" lang="ja-JP" altLang="en-US" sz="1100"/>
              <a:t>当ウェブサイトは、保有する個人情報に関して適用される日本の法令、その他規範を遵守するとともに、本ポリシーの内容を適宜見直し、その改善に努めます。</a:t>
            </a:r>
          </a:p>
          <a:p>
            <a:r>
              <a:rPr kumimoji="1" lang="ja-JP" altLang="en-US" sz="1100"/>
              <a:t>お問い合せ</a:t>
            </a:r>
          </a:p>
          <a:p>
            <a:r>
              <a:rPr kumimoji="1" lang="ja-JP" altLang="en-US" sz="1100"/>
              <a:t>管理ユーザーへお問い合わせください。</a:t>
            </a:r>
          </a:p>
        </p:txBody>
      </p:sp>
    </p:spTree>
    <p:extLst>
      <p:ext uri="{BB962C8B-B14F-4D97-AF65-F5344CB8AC3E}">
        <p14:creationId xmlns:p14="http://schemas.microsoft.com/office/powerpoint/2010/main" val="35153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DC79A40-A74A-0944-815D-D3E5E6E89528}"/>
              </a:ext>
            </a:extLst>
          </p:cNvPr>
          <p:cNvSpPr txBox="1"/>
          <p:nvPr/>
        </p:nvSpPr>
        <p:spPr>
          <a:xfrm>
            <a:off x="830178" y="830814"/>
            <a:ext cx="5265821" cy="523220"/>
          </a:xfrm>
          <a:prstGeom prst="rect">
            <a:avLst/>
          </a:prstGeom>
          <a:noFill/>
        </p:spPr>
        <p:txBody>
          <a:bodyPr wrap="square" rtlCol="0">
            <a:spAutoFit/>
          </a:bodyPr>
          <a:lstStyle/>
          <a:p>
            <a:r>
              <a:rPr kumimoji="1" lang="ja-JP" altLang="en-US" sz="2800"/>
              <a:t>注意：個人情報の公開について</a:t>
            </a:r>
          </a:p>
        </p:txBody>
      </p:sp>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9957008"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同意</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1" y="12700"/>
            <a:ext cx="3546389" cy="320932"/>
          </a:xfrm>
        </p:spPr>
        <p:txBody>
          <a:bodyPr>
            <a:noAutofit/>
          </a:bodyPr>
          <a:lstStyle/>
          <a:p>
            <a:pPr lvl="0">
              <a:defRPr/>
            </a:pPr>
            <a:r>
              <a:rPr lang="ja-JP" altLang="en-US" sz="1600">
                <a:solidFill>
                  <a:schemeClr val="bg2">
                    <a:lumMod val="75000"/>
                  </a:schemeClr>
                </a:solidFill>
              </a:rPr>
              <a:t>注意：個人情報の公開について</a:t>
            </a:r>
          </a:p>
        </p:txBody>
      </p:sp>
      <p:sp>
        <p:nvSpPr>
          <p:cNvPr id="5" name="テキスト ボックス 4">
            <a:extLst>
              <a:ext uri="{FF2B5EF4-FFF2-40B4-BE49-F238E27FC236}">
                <a16:creationId xmlns:a16="http://schemas.microsoft.com/office/drawing/2014/main" id="{66589493-37C8-4B43-AA7D-081D414AD5BB}"/>
              </a:ext>
            </a:extLst>
          </p:cNvPr>
          <p:cNvSpPr txBox="1"/>
          <p:nvPr/>
        </p:nvSpPr>
        <p:spPr>
          <a:xfrm>
            <a:off x="1062680" y="1729947"/>
            <a:ext cx="997190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これより作成するアカウント情報、およびエニアグラム診断結果情報はユーザーマッチングシステムをはじめとする、各機能に使用されます。</a:t>
            </a:r>
            <a:endParaRPr kumimoji="1" lang="en-US" altLang="ja-JP"/>
          </a:p>
          <a:p>
            <a:endParaRPr kumimoji="1" lang="ja-JP" altLang="en-US"/>
          </a:p>
          <a:p>
            <a:pPr marL="285750" indent="-285750">
              <a:buFont typeface="Arial" panose="020B0604020202020204" pitchFamily="34" charset="0"/>
              <a:buChar char="•"/>
            </a:pPr>
            <a:r>
              <a:rPr kumimoji="1" lang="ja-JP" altLang="en-US"/>
              <a:t>またあなたのアカウント情報、およびエニアグラム診断結果情報は当システムにログインした</a:t>
            </a:r>
            <a:r>
              <a:rPr kumimoji="1" lang="ja-JP" altLang="en-US" b="1">
                <a:solidFill>
                  <a:srgbClr val="FF0000"/>
                </a:solidFill>
              </a:rPr>
              <a:t>全てのユーザーが閲覧することができます</a:t>
            </a:r>
            <a:r>
              <a:rPr kumimoji="1" lang="ja-JP" altLang="en-US"/>
              <a:t>。</a:t>
            </a:r>
          </a:p>
          <a:p>
            <a:pPr marL="285750" indent="-285750">
              <a:buFont typeface="Arial" panose="020B0604020202020204" pitchFamily="34" charset="0"/>
              <a:buChar char="•"/>
            </a:pPr>
            <a:endParaRPr kumimoji="1" lang="en-US" altLang="ja-JP"/>
          </a:p>
          <a:p>
            <a:pPr marL="285750" indent="-285750">
              <a:buFont typeface="Arial" panose="020B0604020202020204" pitchFamily="34" charset="0"/>
              <a:buChar char="•"/>
            </a:pPr>
            <a:r>
              <a:rPr kumimoji="1" lang="ja-JP" altLang="en-US"/>
              <a:t>ただし、ユーザー情報においてはこれの限りではありません。</a:t>
            </a:r>
          </a:p>
          <a:p>
            <a:pPr marL="285750" indent="-285750">
              <a:buFont typeface="Arial" panose="020B0604020202020204" pitchFamily="34" charset="0"/>
              <a:buChar char="•"/>
            </a:pPr>
            <a:endParaRPr kumimoji="1" lang="en-US" altLang="ja-JP"/>
          </a:p>
          <a:p>
            <a:pPr marL="285750" indent="-285750">
              <a:buFont typeface="Arial" panose="020B0604020202020204" pitchFamily="34" charset="0"/>
              <a:buChar char="•"/>
            </a:pPr>
            <a:r>
              <a:rPr kumimoji="1" lang="ja-JP" altLang="en-US"/>
              <a:t>また、アカウント情報は必須項目を除いて、未記入にすることができます。</a:t>
            </a:r>
          </a:p>
          <a:p>
            <a:pPr marL="285750" indent="-285750">
              <a:buFont typeface="Arial" panose="020B0604020202020204" pitchFamily="34" charset="0"/>
              <a:buChar char="•"/>
            </a:pPr>
            <a:endParaRPr kumimoji="1" lang="en-US" altLang="ja-JP"/>
          </a:p>
          <a:p>
            <a:pPr marL="285750" indent="-285750">
              <a:buFont typeface="Arial" panose="020B0604020202020204" pitchFamily="34" charset="0"/>
              <a:buChar char="•"/>
            </a:pPr>
            <a:r>
              <a:rPr kumimoji="1" lang="ja-JP" altLang="en-US"/>
              <a:t>登録後の変更も可能です。</a:t>
            </a:r>
          </a:p>
        </p:txBody>
      </p:sp>
    </p:spTree>
    <p:extLst>
      <p:ext uri="{BB962C8B-B14F-4D97-AF65-F5344CB8AC3E}">
        <p14:creationId xmlns:p14="http://schemas.microsoft.com/office/powerpoint/2010/main" val="262759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DC79A40-A74A-0944-815D-D3E5E6E89528}"/>
              </a:ext>
            </a:extLst>
          </p:cNvPr>
          <p:cNvSpPr txBox="1"/>
          <p:nvPr/>
        </p:nvSpPr>
        <p:spPr>
          <a:xfrm>
            <a:off x="830179" y="830814"/>
            <a:ext cx="3260558" cy="523220"/>
          </a:xfrm>
          <a:prstGeom prst="rect">
            <a:avLst/>
          </a:prstGeom>
          <a:noFill/>
        </p:spPr>
        <p:txBody>
          <a:bodyPr wrap="square" rtlCol="0">
            <a:spAutoFit/>
          </a:bodyPr>
          <a:lstStyle/>
          <a:p>
            <a:pPr algn="ctr"/>
            <a:r>
              <a:rPr kumimoji="1" lang="en-US" altLang="ja-JP" sz="2800" err="1"/>
              <a:t>Trendmatch</a:t>
            </a:r>
            <a:r>
              <a:rPr kumimoji="1" lang="ja-JP" altLang="en-US" sz="2800"/>
              <a:t>とは？</a:t>
            </a:r>
          </a:p>
        </p:txBody>
      </p:sp>
      <p:sp>
        <p:nvSpPr>
          <p:cNvPr id="3" name="テキスト ボックス 2">
            <a:extLst>
              <a:ext uri="{FF2B5EF4-FFF2-40B4-BE49-F238E27FC236}">
                <a16:creationId xmlns:a16="http://schemas.microsoft.com/office/drawing/2014/main" id="{21DCDABA-108B-A243-8788-CDFACDF90869}"/>
              </a:ext>
            </a:extLst>
          </p:cNvPr>
          <p:cNvSpPr txBox="1"/>
          <p:nvPr/>
        </p:nvSpPr>
        <p:spPr>
          <a:xfrm>
            <a:off x="463689" y="1889728"/>
            <a:ext cx="11264622" cy="584775"/>
          </a:xfrm>
          <a:prstGeom prst="rect">
            <a:avLst/>
          </a:prstGeom>
          <a:noFill/>
        </p:spPr>
        <p:txBody>
          <a:bodyPr wrap="none" rtlCol="0">
            <a:spAutoFit/>
          </a:bodyPr>
          <a:lstStyle/>
          <a:p>
            <a:r>
              <a:rPr kumimoji="1" lang="ja-JP" altLang="en-US" sz="3200" b="1"/>
              <a:t>自己分析とマッチングをあわせた新しい就活支援サイトです</a:t>
            </a:r>
          </a:p>
        </p:txBody>
      </p:sp>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9957008"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戻る</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0" y="12700"/>
            <a:ext cx="2306638" cy="295275"/>
          </a:xfr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en-US" altLang="ja-JP" sz="1600" kern="1200" err="1">
                <a:solidFill>
                  <a:schemeClr val="bg2">
                    <a:lumMod val="75000"/>
                  </a:schemeClr>
                </a:solidFill>
                <a:effectLst/>
              </a:rPr>
              <a:t>Trendmatch</a:t>
            </a:r>
            <a:r>
              <a:rPr kumimoji="1" lang="ja-JP" altLang="ja-JP" sz="1600" kern="1200">
                <a:solidFill>
                  <a:schemeClr val="bg2">
                    <a:lumMod val="75000"/>
                  </a:schemeClr>
                </a:solidFill>
                <a:effectLst/>
              </a:rPr>
              <a:t>とは</a:t>
            </a:r>
            <a:r>
              <a:rPr kumimoji="1" lang="en-US" altLang="ja-JP" sz="1600" kern="1200">
                <a:solidFill>
                  <a:schemeClr val="bg2">
                    <a:lumMod val="75000"/>
                  </a:schemeClr>
                </a:solidFill>
                <a:effectLst/>
              </a:rPr>
              <a:t>?</a:t>
            </a:r>
            <a:endParaRPr lang="ja-JP" altLang="ja-JP" sz="1600">
              <a:solidFill>
                <a:schemeClr val="bg2">
                  <a:lumMod val="75000"/>
                </a:schemeClr>
              </a:solidFill>
              <a:effectLst/>
            </a:endParaRPr>
          </a:p>
        </p:txBody>
      </p:sp>
      <p:pic>
        <p:nvPicPr>
          <p:cNvPr id="8" name="図 7">
            <a:extLst>
              <a:ext uri="{FF2B5EF4-FFF2-40B4-BE49-F238E27FC236}">
                <a16:creationId xmlns:a16="http://schemas.microsoft.com/office/drawing/2014/main" id="{41FA45C3-080B-4337-9E8A-D962F518ED53}"/>
              </a:ext>
            </a:extLst>
          </p:cNvPr>
          <p:cNvPicPr>
            <a:picLocks noChangeAspect="1"/>
          </p:cNvPicPr>
          <p:nvPr/>
        </p:nvPicPr>
        <p:blipFill>
          <a:blip r:embed="rId4"/>
          <a:stretch>
            <a:fillRect/>
          </a:stretch>
        </p:blipFill>
        <p:spPr>
          <a:xfrm>
            <a:off x="2448134" y="2540301"/>
            <a:ext cx="7295732" cy="4103850"/>
          </a:xfrm>
          <a:prstGeom prst="rect">
            <a:avLst/>
          </a:prstGeom>
        </p:spPr>
      </p:pic>
    </p:spTree>
    <p:extLst>
      <p:ext uri="{BB962C8B-B14F-4D97-AF65-F5344CB8AC3E}">
        <p14:creationId xmlns:p14="http://schemas.microsoft.com/office/powerpoint/2010/main" val="35740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5506FC16-E5F9-0441-BF28-AA1632BB0B27}"/>
              </a:ext>
            </a:extLst>
          </p:cNvPr>
          <p:cNvSpPr txBox="1"/>
          <p:nvPr/>
        </p:nvSpPr>
        <p:spPr>
          <a:xfrm>
            <a:off x="-71723" y="181092"/>
            <a:ext cx="7554897" cy="707886"/>
          </a:xfrm>
          <a:prstGeom prst="rect">
            <a:avLst/>
          </a:prstGeom>
          <a:noFill/>
        </p:spPr>
        <p:txBody>
          <a:bodyPr wrap="square" rtlCol="0">
            <a:spAutoFit/>
          </a:bodyPr>
          <a:lstStyle/>
          <a:p>
            <a:pPr algn="ctr"/>
            <a:r>
              <a:rPr kumimoji="1" lang="ja-JP" altLang="en-US" sz="4000"/>
              <a:t>ユーザー登録</a:t>
            </a:r>
          </a:p>
        </p:txBody>
      </p:sp>
      <p:sp>
        <p:nvSpPr>
          <p:cNvPr id="17" name="角丸四角形 16">
            <a:extLst>
              <a:ext uri="{FF2B5EF4-FFF2-40B4-BE49-F238E27FC236}">
                <a16:creationId xmlns:a16="http://schemas.microsoft.com/office/drawing/2014/main" id="{36154C33-841E-784B-967A-4B828B043B7E}"/>
              </a:ext>
            </a:extLst>
          </p:cNvPr>
          <p:cNvSpPr/>
          <p:nvPr/>
        </p:nvSpPr>
        <p:spPr>
          <a:xfrm>
            <a:off x="2105522" y="2479865"/>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p>
        </p:txBody>
      </p:sp>
      <p:sp>
        <p:nvSpPr>
          <p:cNvPr id="18" name="角丸四角形 17">
            <a:extLst>
              <a:ext uri="{FF2B5EF4-FFF2-40B4-BE49-F238E27FC236}">
                <a16:creationId xmlns:a16="http://schemas.microsoft.com/office/drawing/2014/main" id="{19E2265D-F3C1-2443-A46C-5BD69EDD7CB7}"/>
              </a:ext>
            </a:extLst>
          </p:cNvPr>
          <p:cNvSpPr/>
          <p:nvPr/>
        </p:nvSpPr>
        <p:spPr>
          <a:xfrm>
            <a:off x="2105522" y="3521115"/>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p>
        </p:txBody>
      </p:sp>
      <p:sp>
        <p:nvSpPr>
          <p:cNvPr id="19" name="角丸四角形 18">
            <a:extLst>
              <a:ext uri="{FF2B5EF4-FFF2-40B4-BE49-F238E27FC236}">
                <a16:creationId xmlns:a16="http://schemas.microsoft.com/office/drawing/2014/main" id="{FA80FC71-1FA6-7543-AFCB-A30B56DA978B}"/>
              </a:ext>
            </a:extLst>
          </p:cNvPr>
          <p:cNvSpPr/>
          <p:nvPr/>
        </p:nvSpPr>
        <p:spPr>
          <a:xfrm>
            <a:off x="2105522" y="4562365"/>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確認のためパスワードをもう一度入力してください</a:t>
            </a: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8181471" y="5611030"/>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ユーザー登録</a:t>
            </a:r>
          </a:p>
        </p:txBody>
      </p:sp>
      <p:sp>
        <p:nvSpPr>
          <p:cNvPr id="22" name="角丸四角形 21">
            <a:extLst>
              <a:ext uri="{FF2B5EF4-FFF2-40B4-BE49-F238E27FC236}">
                <a16:creationId xmlns:a16="http://schemas.microsoft.com/office/drawing/2014/main" id="{2B61BC3B-A9BD-1C4F-B4D4-C29E67B441DC}"/>
              </a:ext>
            </a:extLst>
          </p:cNvPr>
          <p:cNvSpPr/>
          <p:nvPr/>
        </p:nvSpPr>
        <p:spPr>
          <a:xfrm>
            <a:off x="2105523" y="1443790"/>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氏名</a:t>
            </a:r>
          </a:p>
        </p:txBody>
      </p:sp>
    </p:spTree>
    <p:extLst>
      <p:ext uri="{BB962C8B-B14F-4D97-AF65-F5344CB8AC3E}">
        <p14:creationId xmlns:p14="http://schemas.microsoft.com/office/powerpoint/2010/main" val="338566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5506FC16-E5F9-0441-BF28-AA1632BB0B27}"/>
              </a:ext>
            </a:extLst>
          </p:cNvPr>
          <p:cNvSpPr txBox="1"/>
          <p:nvPr/>
        </p:nvSpPr>
        <p:spPr>
          <a:xfrm>
            <a:off x="-71723" y="181092"/>
            <a:ext cx="7554897" cy="707886"/>
          </a:xfrm>
          <a:prstGeom prst="rect">
            <a:avLst/>
          </a:prstGeom>
          <a:noFill/>
        </p:spPr>
        <p:txBody>
          <a:bodyPr wrap="square" rtlCol="0">
            <a:spAutoFit/>
          </a:bodyPr>
          <a:lstStyle/>
          <a:p>
            <a:pPr algn="ctr"/>
            <a:r>
              <a:rPr kumimoji="1" lang="ja-JP" altLang="en-US" sz="4000"/>
              <a:t>登録確認画面</a:t>
            </a: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8181473" y="5265693"/>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確認</a:t>
            </a:r>
          </a:p>
        </p:txBody>
      </p:sp>
      <p:sp>
        <p:nvSpPr>
          <p:cNvPr id="12" name="角丸四角形 11">
            <a:extLst>
              <a:ext uri="{FF2B5EF4-FFF2-40B4-BE49-F238E27FC236}">
                <a16:creationId xmlns:a16="http://schemas.microsoft.com/office/drawing/2014/main" id="{C4B418CF-CE28-D941-B70A-AAC057444195}"/>
              </a:ext>
            </a:extLst>
          </p:cNvPr>
          <p:cNvSpPr/>
          <p:nvPr/>
        </p:nvSpPr>
        <p:spPr>
          <a:xfrm>
            <a:off x="2105524" y="4555312"/>
            <a:ext cx="5747086" cy="4812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上記の内容で登録します。よろしいですか</a:t>
            </a:r>
          </a:p>
        </p:txBody>
      </p:sp>
      <p:sp>
        <p:nvSpPr>
          <p:cNvPr id="2" name="タイトル 1">
            <a:extLst>
              <a:ext uri="{FF2B5EF4-FFF2-40B4-BE49-F238E27FC236}">
                <a16:creationId xmlns:a16="http://schemas.microsoft.com/office/drawing/2014/main" id="{C93A58E8-CCCD-6C42-85AE-47D87452E171}"/>
              </a:ext>
            </a:extLst>
          </p:cNvPr>
          <p:cNvSpPr>
            <a:spLocks noGrp="1"/>
          </p:cNvSpPr>
          <p:nvPr>
            <p:ph type="title"/>
          </p:nvPr>
        </p:nvSpPr>
        <p:spPr/>
        <p:txBody>
          <a:bodyPr>
            <a:normAutofit fontScale="90000"/>
          </a:bodyPr>
          <a:lstStyle/>
          <a:p>
            <a:r>
              <a:rPr kumimoji="1" lang="ja-JP" altLang="en-US"/>
              <a:t>登録確認画面</a:t>
            </a:r>
          </a:p>
        </p:txBody>
      </p:sp>
      <p:sp>
        <p:nvSpPr>
          <p:cNvPr id="22" name="角丸四角形 21">
            <a:extLst>
              <a:ext uri="{FF2B5EF4-FFF2-40B4-BE49-F238E27FC236}">
                <a16:creationId xmlns:a16="http://schemas.microsoft.com/office/drawing/2014/main" id="{42A36E2A-2749-6745-80B5-9083FC0DEC83}"/>
              </a:ext>
            </a:extLst>
          </p:cNvPr>
          <p:cNvSpPr/>
          <p:nvPr/>
        </p:nvSpPr>
        <p:spPr>
          <a:xfrm>
            <a:off x="2105524" y="2387750"/>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ysClr val="windowText" lastClr="000000"/>
                </a:solidFill>
              </a:rPr>
              <a:t>xxxxxx@xx.co.jp</a:t>
            </a:r>
            <a:endParaRPr kumimoji="1" lang="ja-JP" altLang="en-US">
              <a:solidFill>
                <a:sysClr val="windowText" lastClr="000000"/>
              </a:solidFill>
            </a:endParaRPr>
          </a:p>
        </p:txBody>
      </p:sp>
      <p:sp>
        <p:nvSpPr>
          <p:cNvPr id="23" name="角丸四角形 22">
            <a:extLst>
              <a:ext uri="{FF2B5EF4-FFF2-40B4-BE49-F238E27FC236}">
                <a16:creationId xmlns:a16="http://schemas.microsoft.com/office/drawing/2014/main" id="{6484C125-4DA3-DF46-A026-1F860587D8A8}"/>
              </a:ext>
            </a:extLst>
          </p:cNvPr>
          <p:cNvSpPr/>
          <p:nvPr/>
        </p:nvSpPr>
        <p:spPr>
          <a:xfrm>
            <a:off x="2105524" y="3429000"/>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ysClr val="windowText" lastClr="000000"/>
                </a:solidFill>
              </a:rPr>
              <a:t>xxxxxx</a:t>
            </a:r>
            <a:endParaRPr kumimoji="1" lang="ja-JP" altLang="en-US">
              <a:solidFill>
                <a:sysClr val="windowText" lastClr="000000"/>
              </a:solidFill>
            </a:endParaRPr>
          </a:p>
        </p:txBody>
      </p:sp>
      <p:sp>
        <p:nvSpPr>
          <p:cNvPr id="25" name="角丸四角形 24">
            <a:extLst>
              <a:ext uri="{FF2B5EF4-FFF2-40B4-BE49-F238E27FC236}">
                <a16:creationId xmlns:a16="http://schemas.microsoft.com/office/drawing/2014/main" id="{447DEFA7-391C-354C-876E-307AE8B6341E}"/>
              </a:ext>
            </a:extLst>
          </p:cNvPr>
          <p:cNvSpPr/>
          <p:nvPr/>
        </p:nvSpPr>
        <p:spPr>
          <a:xfrm>
            <a:off x="2105525" y="1351675"/>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 〇〇</a:t>
            </a:r>
          </a:p>
        </p:txBody>
      </p:sp>
    </p:spTree>
    <p:extLst>
      <p:ext uri="{BB962C8B-B14F-4D97-AF65-F5344CB8AC3E}">
        <p14:creationId xmlns:p14="http://schemas.microsoft.com/office/powerpoint/2010/main" val="2545897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6C382BC-6CAA-7147-9200-AD5B438B8C1A}"/>
              </a:ext>
            </a:extLst>
          </p:cNvPr>
          <p:cNvSpPr txBox="1"/>
          <p:nvPr/>
        </p:nvSpPr>
        <p:spPr>
          <a:xfrm>
            <a:off x="2318551" y="2459451"/>
            <a:ext cx="7554897" cy="707886"/>
          </a:xfrm>
          <a:prstGeom prst="rect">
            <a:avLst/>
          </a:prstGeom>
          <a:noFill/>
        </p:spPr>
        <p:txBody>
          <a:bodyPr wrap="square" rtlCol="0">
            <a:spAutoFit/>
          </a:bodyPr>
          <a:lstStyle/>
          <a:p>
            <a:pPr algn="ctr"/>
            <a:r>
              <a:rPr kumimoji="1" lang="ja-JP" altLang="en-US" sz="4000"/>
              <a:t>登録が完了しました</a:t>
            </a:r>
          </a:p>
        </p:txBody>
      </p:sp>
      <p:sp>
        <p:nvSpPr>
          <p:cNvPr id="7" name="角丸四角形 6">
            <a:hlinkClick r:id="rId3" action="ppaction://hlinksldjump"/>
            <a:extLst>
              <a:ext uri="{FF2B5EF4-FFF2-40B4-BE49-F238E27FC236}">
                <a16:creationId xmlns:a16="http://schemas.microsoft.com/office/drawing/2014/main" id="{A9335736-FFE9-FE4D-AEB6-4EF844DFCAD6}"/>
              </a:ext>
            </a:extLst>
          </p:cNvPr>
          <p:cNvSpPr/>
          <p:nvPr/>
        </p:nvSpPr>
        <p:spPr>
          <a:xfrm>
            <a:off x="4303294" y="3958391"/>
            <a:ext cx="358541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Start</a:t>
            </a:r>
            <a:endParaRPr kumimoji="1" lang="ja-JP" altLang="en-US">
              <a:solidFill>
                <a:schemeClr val="bg1"/>
              </a:solidFill>
            </a:endParaRPr>
          </a:p>
        </p:txBody>
      </p:sp>
      <p:sp>
        <p:nvSpPr>
          <p:cNvPr id="2" name="タイトル 1">
            <a:extLst>
              <a:ext uri="{FF2B5EF4-FFF2-40B4-BE49-F238E27FC236}">
                <a16:creationId xmlns:a16="http://schemas.microsoft.com/office/drawing/2014/main" id="{03437457-F619-B84A-9CF3-9B9422654B1D}"/>
              </a:ext>
            </a:extLst>
          </p:cNvPr>
          <p:cNvSpPr>
            <a:spLocks noGrp="1"/>
          </p:cNvSpPr>
          <p:nvPr>
            <p:ph type="title"/>
          </p:nvPr>
        </p:nvSpPr>
        <p:spPr/>
        <p:txBody>
          <a:bodyPr>
            <a:normAutofit fontScale="90000"/>
          </a:bodyPr>
          <a:lstStyle/>
          <a:p>
            <a:r>
              <a:rPr kumimoji="1" lang="ja-JP" altLang="en-US"/>
              <a:t>登録完了画面</a:t>
            </a:r>
          </a:p>
        </p:txBody>
      </p:sp>
    </p:spTree>
    <p:extLst>
      <p:ext uri="{BB962C8B-B14F-4D97-AF65-F5344CB8AC3E}">
        <p14:creationId xmlns:p14="http://schemas.microsoft.com/office/powerpoint/2010/main" val="190941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C6C25E-44BB-4872-BF30-DB2DF6FC6F4F}"/>
              </a:ext>
            </a:extLst>
          </p:cNvPr>
          <p:cNvSpPr txBox="1"/>
          <p:nvPr/>
        </p:nvSpPr>
        <p:spPr>
          <a:xfrm>
            <a:off x="2318552" y="3104766"/>
            <a:ext cx="7554897" cy="1323439"/>
          </a:xfrm>
          <a:prstGeom prst="rect">
            <a:avLst/>
          </a:prstGeom>
          <a:noFill/>
        </p:spPr>
        <p:txBody>
          <a:bodyPr wrap="square" rtlCol="0">
            <a:spAutoFit/>
          </a:bodyPr>
          <a:lstStyle/>
          <a:p>
            <a:pPr algn="ctr"/>
            <a:r>
              <a:rPr kumimoji="1" lang="ja-JP" altLang="en-US" sz="4000"/>
              <a:t>アカウント情報を</a:t>
            </a:r>
            <a:endParaRPr kumimoji="1" lang="en-US" altLang="ja-JP" sz="4000"/>
          </a:p>
          <a:p>
            <a:pPr algn="ctr"/>
            <a:r>
              <a:rPr kumimoji="1" lang="ja-JP" altLang="en-US" sz="4000"/>
              <a:t>登録してください</a:t>
            </a:r>
          </a:p>
        </p:txBody>
      </p:sp>
      <p:sp>
        <p:nvSpPr>
          <p:cNvPr id="14" name="テキスト ボックス 13">
            <a:extLst>
              <a:ext uri="{FF2B5EF4-FFF2-40B4-BE49-F238E27FC236}">
                <a16:creationId xmlns:a16="http://schemas.microsoft.com/office/drawing/2014/main" id="{1580D7DB-4E26-4AD9-9BAC-83BF7F165591}"/>
              </a:ext>
            </a:extLst>
          </p:cNvPr>
          <p:cNvSpPr txBox="1"/>
          <p:nvPr/>
        </p:nvSpPr>
        <p:spPr>
          <a:xfrm>
            <a:off x="2233028" y="4677593"/>
            <a:ext cx="7554897" cy="646331"/>
          </a:xfrm>
          <a:prstGeom prst="rect">
            <a:avLst/>
          </a:prstGeom>
          <a:noFill/>
        </p:spPr>
        <p:txBody>
          <a:bodyPr wrap="square" rtlCol="0">
            <a:spAutoFit/>
          </a:bodyPr>
          <a:lstStyle/>
          <a:p>
            <a:pPr algn="ctr"/>
            <a:r>
              <a:rPr kumimoji="1" lang="ja-JP" altLang="en-US" sz="3600"/>
              <a:t>登録は</a:t>
            </a:r>
            <a:r>
              <a:rPr kumimoji="1" lang="ja-JP" altLang="en-US" sz="3600">
                <a:hlinkClick r:id="rId3" action="ppaction://hlinksldjump"/>
              </a:rPr>
              <a:t>こちら</a:t>
            </a:r>
            <a:endParaRPr kumimoji="1" lang="en-US" altLang="ja-JP" sz="3600"/>
          </a:p>
        </p:txBody>
      </p:sp>
      <p:grpSp>
        <p:nvGrpSpPr>
          <p:cNvPr id="20" name="グループ化 19">
            <a:extLst>
              <a:ext uri="{FF2B5EF4-FFF2-40B4-BE49-F238E27FC236}">
                <a16:creationId xmlns:a16="http://schemas.microsoft.com/office/drawing/2014/main" id="{B5D9CF6B-1889-4957-9854-F495864E965B}"/>
              </a:ext>
            </a:extLst>
          </p:cNvPr>
          <p:cNvGrpSpPr/>
          <p:nvPr/>
        </p:nvGrpSpPr>
        <p:grpSpPr>
          <a:xfrm>
            <a:off x="600722" y="650825"/>
            <a:ext cx="10990555" cy="1440667"/>
            <a:chOff x="-577185" y="212908"/>
            <a:chExt cx="7805474" cy="1688893"/>
          </a:xfrm>
        </p:grpSpPr>
        <p:pic>
          <p:nvPicPr>
            <p:cNvPr id="23" name="グラフィックス 22" descr="自宅">
              <a:hlinkClick r:id="rId4" action="ppaction://hlinksldjump"/>
              <a:extLst>
                <a:ext uri="{FF2B5EF4-FFF2-40B4-BE49-F238E27FC236}">
                  <a16:creationId xmlns:a16="http://schemas.microsoft.com/office/drawing/2014/main" id="{C221F07C-D2AD-478F-BCE1-DE081F6BE0B7}"/>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4" name="グラフィックス 23" descr="ユーザー">
              <a:extLst>
                <a:ext uri="{FF2B5EF4-FFF2-40B4-BE49-F238E27FC236}">
                  <a16:creationId xmlns:a16="http://schemas.microsoft.com/office/drawing/2014/main" id="{0AC1D603-9925-487C-8493-173A706684EC}"/>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5" name="グラフィックス 24" descr="封筒">
              <a:extLst>
                <a:ext uri="{FF2B5EF4-FFF2-40B4-BE49-F238E27FC236}">
                  <a16:creationId xmlns:a16="http://schemas.microsoft.com/office/drawing/2014/main" id="{BC1F1054-2AE0-43E2-8CC1-B9682FCECE44}"/>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2537" y="212908"/>
              <a:ext cx="631958" cy="1055069"/>
            </a:xfrm>
            <a:prstGeom prst="rect">
              <a:avLst/>
            </a:prstGeom>
          </p:spPr>
        </p:pic>
        <p:pic>
          <p:nvPicPr>
            <p:cNvPr id="26" name="グラフィックス 25" descr="鉛筆">
              <a:hlinkClick r:id="rId11" action="ppaction://hlinksldjump"/>
              <a:extLst>
                <a:ext uri="{FF2B5EF4-FFF2-40B4-BE49-F238E27FC236}">
                  <a16:creationId xmlns:a16="http://schemas.microsoft.com/office/drawing/2014/main" id="{41CB44E8-10BB-466E-BE2A-8D4988474AF8}"/>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73420" y="258363"/>
              <a:ext cx="631958" cy="1055069"/>
            </a:xfrm>
            <a:prstGeom prst="rect">
              <a:avLst/>
            </a:prstGeom>
          </p:spPr>
        </p:pic>
        <p:pic>
          <p:nvPicPr>
            <p:cNvPr id="27" name="グラフィックス 26" descr="共有">
              <a:hlinkClick r:id="rId14" action="ppaction://hlinksldjump"/>
              <a:extLst>
                <a:ext uri="{FF2B5EF4-FFF2-40B4-BE49-F238E27FC236}">
                  <a16:creationId xmlns:a16="http://schemas.microsoft.com/office/drawing/2014/main" id="{31285625-2611-40AE-8928-871CFA6A5677}"/>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EF0EC797-48A9-44F9-A181-FC8C4D085A6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solidFill>
                    <a:srgbClr val="FF0000"/>
                  </a:solidFill>
                </a:rPr>
                <a:t>HOME</a:t>
              </a:r>
              <a:endParaRPr kumimoji="1" lang="ja-JP" altLang="en-US">
                <a:solidFill>
                  <a:srgbClr val="FF0000"/>
                </a:solidFill>
              </a:endParaRPr>
            </a:p>
          </p:txBody>
        </p:sp>
        <p:sp>
          <p:nvSpPr>
            <p:cNvPr id="29" name="テキスト ボックス 28">
              <a:extLst>
                <a:ext uri="{FF2B5EF4-FFF2-40B4-BE49-F238E27FC236}">
                  <a16:creationId xmlns:a16="http://schemas.microsoft.com/office/drawing/2014/main" id="{5B8FD795-4D96-40F4-9331-4B03254F0047}"/>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EE116DF9-39AF-4171-BA2D-7478E7C06882}"/>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1" name="テキスト ボックス 30">
              <a:extLst>
                <a:ext uri="{FF2B5EF4-FFF2-40B4-BE49-F238E27FC236}">
                  <a16:creationId xmlns:a16="http://schemas.microsoft.com/office/drawing/2014/main" id="{5B6EEADA-A201-4BD4-AF04-5CB98A386D2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2" name="テキスト ボックス 31">
              <a:extLst>
                <a:ext uri="{FF2B5EF4-FFF2-40B4-BE49-F238E27FC236}">
                  <a16:creationId xmlns:a16="http://schemas.microsoft.com/office/drawing/2014/main" id="{E3FBF855-AE0D-4C88-97EF-C8D825B7E4E4}"/>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 name="タイトル 2">
            <a:extLst>
              <a:ext uri="{FF2B5EF4-FFF2-40B4-BE49-F238E27FC236}">
                <a16:creationId xmlns:a16="http://schemas.microsoft.com/office/drawing/2014/main" id="{76179AB2-2F77-3444-A895-934FAE141D3B}"/>
              </a:ext>
            </a:extLst>
          </p:cNvPr>
          <p:cNvSpPr>
            <a:spLocks noGrp="1"/>
          </p:cNvSpPr>
          <p:nvPr>
            <p:ph type="title"/>
          </p:nvPr>
        </p:nvSpPr>
        <p:spPr>
          <a:xfrm>
            <a:off x="0" y="0"/>
            <a:ext cx="1828800" cy="177553"/>
          </a:xfrm>
        </p:spPr>
        <p:txBody>
          <a:bodyPr>
            <a:normAutofit fontScale="90000"/>
          </a:bodyPr>
          <a:lstStyle/>
          <a:p>
            <a:r>
              <a:rPr kumimoji="1" lang="ja-JP" altLang="en-US"/>
              <a:t>トップページ</a:t>
            </a:r>
            <a:r>
              <a:rPr kumimoji="1" lang="en-US" altLang="ja-JP"/>
              <a:t>(</a:t>
            </a:r>
            <a:r>
              <a:rPr kumimoji="1" lang="ja-JP" altLang="en-US"/>
              <a:t>アカウントなし</a:t>
            </a:r>
            <a:r>
              <a:rPr kumimoji="1" lang="en-US" altLang="ja-JP"/>
              <a:t>)</a:t>
            </a:r>
            <a:endParaRPr kumimoji="1" lang="ja-JP" altLang="en-US"/>
          </a:p>
        </p:txBody>
      </p:sp>
    </p:spTree>
    <p:extLst>
      <p:ext uri="{BB962C8B-B14F-4D97-AF65-F5344CB8AC3E}">
        <p14:creationId xmlns:p14="http://schemas.microsoft.com/office/powerpoint/2010/main" val="52428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A5FD9F69-31EC-4856-8F38-A9268E4BDF34}"/>
              </a:ext>
            </a:extLst>
          </p:cNvPr>
          <p:cNvSpPr/>
          <p:nvPr/>
        </p:nvSpPr>
        <p:spPr>
          <a:xfrm>
            <a:off x="497840" y="2488365"/>
            <a:ext cx="4988560" cy="4232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4040223-DAFC-49BE-9B65-F066F45C4B5A}"/>
              </a:ext>
            </a:extLst>
          </p:cNvPr>
          <p:cNvSpPr txBox="1"/>
          <p:nvPr/>
        </p:nvSpPr>
        <p:spPr>
          <a:xfrm>
            <a:off x="946875" y="2303699"/>
            <a:ext cx="4163627" cy="369332"/>
          </a:xfrm>
          <a:prstGeom prst="rect">
            <a:avLst/>
          </a:prstGeom>
          <a:solidFill>
            <a:schemeClr val="bg1"/>
          </a:solidFill>
        </p:spPr>
        <p:txBody>
          <a:bodyPr wrap="square" rtlCol="0">
            <a:spAutoFit/>
          </a:bodyPr>
          <a:lstStyle/>
          <a:p>
            <a:pPr algn="ctr"/>
            <a:r>
              <a:rPr kumimoji="1" lang="ja-JP" altLang="en-US" b="1"/>
              <a:t>自己分析に基づくおすすめアカウント</a:t>
            </a:r>
          </a:p>
        </p:txBody>
      </p:sp>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497383679"/>
              </p:ext>
            </p:extLst>
          </p:nvPr>
        </p:nvGraphicFramePr>
        <p:xfrm>
          <a:off x="946875" y="2808551"/>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3" action="ppaction://hlinksldjump"/>
                        </a:rPr>
                        <a:t>フリースペース内容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hlinkClick r:id="rId3" action="ppaction://hlinksldjump"/>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7959" y="2814223"/>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959" y="3500023"/>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7959" y="4221271"/>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7959" y="4922670"/>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7959" y="5608470"/>
            <a:ext cx="685800" cy="685800"/>
          </a:xfrm>
          <a:prstGeom prst="rect">
            <a:avLst/>
          </a:prstGeom>
        </p:spPr>
      </p:pic>
      <p:grpSp>
        <p:nvGrpSpPr>
          <p:cNvPr id="30" name="グループ化 29">
            <a:extLst>
              <a:ext uri="{FF2B5EF4-FFF2-40B4-BE49-F238E27FC236}">
                <a16:creationId xmlns:a16="http://schemas.microsoft.com/office/drawing/2014/main" id="{BC2790DB-DF20-4A19-89BF-5C44B795308F}"/>
              </a:ext>
            </a:extLst>
          </p:cNvPr>
          <p:cNvGrpSpPr/>
          <p:nvPr/>
        </p:nvGrpSpPr>
        <p:grpSpPr>
          <a:xfrm>
            <a:off x="600722" y="650825"/>
            <a:ext cx="10990555" cy="1440667"/>
            <a:chOff x="-577185" y="212908"/>
            <a:chExt cx="7805474" cy="1688893"/>
          </a:xfrm>
        </p:grpSpPr>
        <p:pic>
          <p:nvPicPr>
            <p:cNvPr id="31" name="グラフィックス 30" descr="自宅">
              <a:hlinkClick r:id="rId14" action="ppaction://hlinksldjump"/>
              <a:extLst>
                <a:ext uri="{FF2B5EF4-FFF2-40B4-BE49-F238E27FC236}">
                  <a16:creationId xmlns:a16="http://schemas.microsoft.com/office/drawing/2014/main" id="{58625D83-3AEB-4A3C-B606-7B2F33ADDF4C}"/>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9230" y="237225"/>
              <a:ext cx="631958" cy="1055069"/>
            </a:xfrm>
            <a:prstGeom prst="rect">
              <a:avLst/>
            </a:prstGeom>
          </p:spPr>
        </p:pic>
        <p:pic>
          <p:nvPicPr>
            <p:cNvPr id="32" name="グラフィックス 31" descr="ユーザー">
              <a:hlinkClick r:id="rId17" action="ppaction://hlinksldjump"/>
              <a:extLst>
                <a:ext uri="{FF2B5EF4-FFF2-40B4-BE49-F238E27FC236}">
                  <a16:creationId xmlns:a16="http://schemas.microsoft.com/office/drawing/2014/main" id="{74200623-5221-47DB-A2F7-9846C1510092}"/>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31653" y="212908"/>
              <a:ext cx="631958" cy="1055069"/>
            </a:xfrm>
            <a:prstGeom prst="rect">
              <a:avLst/>
            </a:prstGeom>
          </p:spPr>
        </p:pic>
        <p:pic>
          <p:nvPicPr>
            <p:cNvPr id="33" name="グラフィックス 32" descr="封筒">
              <a:hlinkClick r:id="rId20" action="ppaction://hlinksldjump"/>
              <a:extLst>
                <a:ext uri="{FF2B5EF4-FFF2-40B4-BE49-F238E27FC236}">
                  <a16:creationId xmlns:a16="http://schemas.microsoft.com/office/drawing/2014/main" id="{08075AFD-6290-44FB-B172-00B21E18793B}"/>
                </a:ext>
              </a:extLst>
            </p:cNvPr>
            <p:cNvPicPr preferRelativeResize="0">
              <a:picLocks/>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52537" y="212908"/>
              <a:ext cx="631958" cy="1055069"/>
            </a:xfrm>
            <a:prstGeom prst="rect">
              <a:avLst/>
            </a:prstGeom>
          </p:spPr>
        </p:pic>
        <p:pic>
          <p:nvPicPr>
            <p:cNvPr id="34" name="グラフィックス 33" descr="鉛筆">
              <a:hlinkClick r:id="rId23" action="ppaction://hlinksldjump"/>
              <a:extLst>
                <a:ext uri="{FF2B5EF4-FFF2-40B4-BE49-F238E27FC236}">
                  <a16:creationId xmlns:a16="http://schemas.microsoft.com/office/drawing/2014/main" id="{2DC2C027-AC18-4A1E-AD7C-A099EF712912}"/>
                </a:ext>
              </a:extLst>
            </p:cNvPr>
            <p:cNvPicPr preferRelativeResize="0">
              <a:picLocks/>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73420" y="258363"/>
              <a:ext cx="631958" cy="1055069"/>
            </a:xfrm>
            <a:prstGeom prst="rect">
              <a:avLst/>
            </a:prstGeom>
          </p:spPr>
        </p:pic>
        <p:pic>
          <p:nvPicPr>
            <p:cNvPr id="35" name="グラフィックス 34" descr="共有">
              <a:hlinkClick r:id="rId26" action="ppaction://hlinksldjump"/>
              <a:extLst>
                <a:ext uri="{FF2B5EF4-FFF2-40B4-BE49-F238E27FC236}">
                  <a16:creationId xmlns:a16="http://schemas.microsoft.com/office/drawing/2014/main" id="{E89759B5-9E64-4EE1-95F1-C794E95D6100}"/>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753C62EC-439D-425A-9B55-73214126DF0B}"/>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solidFill>
                    <a:srgbClr val="FF0000"/>
                  </a:solidFill>
                </a:rPr>
                <a:t>HOME</a:t>
              </a:r>
              <a:endParaRPr kumimoji="1" lang="ja-JP" altLang="en-US">
                <a:solidFill>
                  <a:srgbClr val="FF0000"/>
                </a:solidFill>
              </a:endParaRPr>
            </a:p>
          </p:txBody>
        </p:sp>
        <p:sp>
          <p:nvSpPr>
            <p:cNvPr id="37" name="テキスト ボックス 36">
              <a:extLst>
                <a:ext uri="{FF2B5EF4-FFF2-40B4-BE49-F238E27FC236}">
                  <a16:creationId xmlns:a16="http://schemas.microsoft.com/office/drawing/2014/main" id="{0F70388A-91A4-4BBC-8805-0BB92891445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8" name="テキスト ボックス 37">
              <a:extLst>
                <a:ext uri="{FF2B5EF4-FFF2-40B4-BE49-F238E27FC236}">
                  <a16:creationId xmlns:a16="http://schemas.microsoft.com/office/drawing/2014/main" id="{411FB868-82F7-4214-9737-D066DC1E1C3A}"/>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9" name="テキスト ボックス 38">
              <a:extLst>
                <a:ext uri="{FF2B5EF4-FFF2-40B4-BE49-F238E27FC236}">
                  <a16:creationId xmlns:a16="http://schemas.microsoft.com/office/drawing/2014/main" id="{871B98D1-0C78-462E-90E4-869B76B5CE9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0" name="テキスト ボックス 39">
              <a:extLst>
                <a:ext uri="{FF2B5EF4-FFF2-40B4-BE49-F238E27FC236}">
                  <a16:creationId xmlns:a16="http://schemas.microsoft.com/office/drawing/2014/main" id="{ECDEE0CE-F5AD-431F-90A4-1C49124DC97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57" name="テキスト ボックス 56">
            <a:hlinkClick r:id="rId14" action="ppaction://hlinksldjump"/>
            <a:extLst>
              <a:ext uri="{FF2B5EF4-FFF2-40B4-BE49-F238E27FC236}">
                <a16:creationId xmlns:a16="http://schemas.microsoft.com/office/drawing/2014/main" id="{6CE9F16A-329B-473A-91D2-8CF6D8002530}"/>
              </a:ext>
            </a:extLst>
          </p:cNvPr>
          <p:cNvSpPr txBox="1"/>
          <p:nvPr/>
        </p:nvSpPr>
        <p:spPr>
          <a:xfrm>
            <a:off x="4101483" y="6373973"/>
            <a:ext cx="1384917" cy="307777"/>
          </a:xfrm>
          <a:prstGeom prst="rect">
            <a:avLst/>
          </a:prstGeom>
          <a:noFill/>
        </p:spPr>
        <p:txBody>
          <a:bodyPr wrap="square" rtlCol="0">
            <a:spAutoFit/>
          </a:bodyPr>
          <a:lstStyle/>
          <a:p>
            <a:pPr algn="ctr"/>
            <a:r>
              <a:rPr kumimoji="1" lang="ja-JP" altLang="en-US" sz="1400" u="sng">
                <a:hlinkClick r:id="rId29" action="ppaction://hlinksldjump"/>
              </a:rPr>
              <a:t>もっと見る</a:t>
            </a:r>
            <a:endParaRPr kumimoji="1" lang="ja-JP" altLang="en-US" sz="1400" u="sng"/>
          </a:p>
        </p:txBody>
      </p:sp>
      <p:sp>
        <p:nvSpPr>
          <p:cNvPr id="58" name="四角形: 角を丸くする 57">
            <a:hlinkClick r:id="rId30" action="ppaction://hlinksldjump"/>
            <a:extLst>
              <a:ext uri="{FF2B5EF4-FFF2-40B4-BE49-F238E27FC236}">
                <a16:creationId xmlns:a16="http://schemas.microsoft.com/office/drawing/2014/main" id="{181EA181-6237-4E5B-8009-E34332D983A6}"/>
              </a:ext>
            </a:extLst>
          </p:cNvPr>
          <p:cNvSpPr/>
          <p:nvPr/>
        </p:nvSpPr>
        <p:spPr>
          <a:xfrm>
            <a:off x="7676009" y="2391466"/>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アカウント検索</a:t>
            </a:r>
          </a:p>
        </p:txBody>
      </p:sp>
      <p:sp>
        <p:nvSpPr>
          <p:cNvPr id="2" name="タイトル 1">
            <a:extLst>
              <a:ext uri="{FF2B5EF4-FFF2-40B4-BE49-F238E27FC236}">
                <a16:creationId xmlns:a16="http://schemas.microsoft.com/office/drawing/2014/main" id="{0D04620A-0583-854C-8137-56996E0CB36F}"/>
              </a:ext>
            </a:extLst>
          </p:cNvPr>
          <p:cNvSpPr>
            <a:spLocks noGrp="1"/>
          </p:cNvSpPr>
          <p:nvPr>
            <p:ph type="title"/>
          </p:nvPr>
        </p:nvSpPr>
        <p:spPr>
          <a:xfrm>
            <a:off x="0" y="0"/>
            <a:ext cx="1837678" cy="217776"/>
          </a:xfrm>
        </p:spPr>
        <p:txBody>
          <a:bodyPr>
            <a:normAutofit fontScale="90000"/>
          </a:bodyPr>
          <a:lstStyle/>
          <a:p>
            <a:r>
              <a:rPr kumimoji="1" lang="ja-JP" altLang="en-US"/>
              <a:t>トップページ</a:t>
            </a:r>
            <a:r>
              <a:rPr kumimoji="1" lang="en-US" altLang="ja-JP"/>
              <a:t>(</a:t>
            </a:r>
            <a:r>
              <a:rPr kumimoji="1" lang="ja-JP" altLang="en-US"/>
              <a:t>アカウントあり</a:t>
            </a:r>
            <a:r>
              <a:rPr kumimoji="1" lang="en-US" altLang="ja-JP"/>
              <a:t>)</a:t>
            </a:r>
            <a:endParaRPr kumimoji="1" lang="ja-JP" altLang="en-US"/>
          </a:p>
        </p:txBody>
      </p:sp>
    </p:spTree>
    <p:extLst>
      <p:ext uri="{BB962C8B-B14F-4D97-AF65-F5344CB8AC3E}">
        <p14:creationId xmlns:p14="http://schemas.microsoft.com/office/powerpoint/2010/main" val="3130802546"/>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TotalTime>
  <Words>1670</Words>
  <Application>Microsoft Macintosh PowerPoint</Application>
  <PresentationFormat>ワイド画面</PresentationFormat>
  <Paragraphs>709</Paragraphs>
  <Slides>36</Slides>
  <Notes>33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36</vt:i4>
      </vt:variant>
    </vt:vector>
  </HeadingPairs>
  <TitlesOfParts>
    <vt:vector size="41" baseType="lpstr">
      <vt:lpstr>游ゴシック</vt:lpstr>
      <vt:lpstr>Arial</vt:lpstr>
      <vt:lpstr>Calibri</vt:lpstr>
      <vt:lpstr>Calibri Light</vt:lpstr>
      <vt:lpstr>Office Theme</vt:lpstr>
      <vt:lpstr>画面シナリオ</vt:lpstr>
      <vt:lpstr>PowerPoint プレゼンテーション</vt:lpstr>
      <vt:lpstr>ログイン</vt:lpstr>
      <vt:lpstr>Trendmatchとは?</vt:lpstr>
      <vt:lpstr>ユーザー登録</vt:lpstr>
      <vt:lpstr>登録確認画面</vt:lpstr>
      <vt:lpstr>登録完了画面</vt:lpstr>
      <vt:lpstr>トップページ(アカウントなし)</vt:lpstr>
      <vt:lpstr>トップページ(アカウントあり)</vt:lpstr>
      <vt:lpstr>自己分析一覧1</vt:lpstr>
      <vt:lpstr>自己分析一覧2 </vt:lpstr>
      <vt:lpstr>自己分析一覧3</vt:lpstr>
      <vt:lpstr>自己分析一覧4 </vt:lpstr>
      <vt:lpstr>トップページ(管理者)</vt:lpstr>
      <vt:lpstr>ユーザー削除</vt:lpstr>
      <vt:lpstr>ユーザー削除確認画面</vt:lpstr>
      <vt:lpstr>一斉連絡送信画面</vt:lpstr>
      <vt:lpstr>一斉連絡送信確認画面</vt:lpstr>
      <vt:lpstr>一斉連絡送信完了画面</vt:lpstr>
      <vt:lpstr>送信履歴</vt:lpstr>
      <vt:lpstr>アカウント情報(自分)</vt:lpstr>
      <vt:lpstr>アカウント情報(他人)</vt:lpstr>
      <vt:lpstr>アカウント編集画面</vt:lpstr>
      <vt:lpstr>アカウント検索画面</vt:lpstr>
      <vt:lpstr>DM送信画面</vt:lpstr>
      <vt:lpstr>アカウント検索一覧</vt:lpstr>
      <vt:lpstr>自己分析</vt:lpstr>
      <vt:lpstr>自己分析不完全だよ</vt:lpstr>
      <vt:lpstr>アカウント登録</vt:lpstr>
      <vt:lpstr>アカウント登録確認画面</vt:lpstr>
      <vt:lpstr>アカウント登録完了画面</vt:lpstr>
      <vt:lpstr>ユーザー情報編集</vt:lpstr>
      <vt:lpstr>自己分析誘導ページ１</vt:lpstr>
      <vt:lpstr>自己分析誘導ページ2</vt:lpstr>
      <vt:lpstr>プライバシーポリシー</vt:lpstr>
      <vt:lpstr>注意：個人情報の公開について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画面シナリオ</dc:title>
  <dc:creator>未和 松原</dc:creator>
  <cp:lastModifiedBy>古田 龍将</cp:lastModifiedBy>
  <cp:revision>1</cp:revision>
  <dcterms:created xsi:type="dcterms:W3CDTF">2018-11-19T08:19:27Z</dcterms:created>
  <dcterms:modified xsi:type="dcterms:W3CDTF">2018-11-30T07:04:53Z</dcterms:modified>
</cp:coreProperties>
</file>